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4" r:id="rId3"/>
    <p:sldId id="258" r:id="rId4"/>
    <p:sldId id="259" r:id="rId5"/>
    <p:sldId id="260" r:id="rId6"/>
    <p:sldId id="282" r:id="rId7"/>
    <p:sldId id="284" r:id="rId8"/>
    <p:sldId id="286" r:id="rId9"/>
    <p:sldId id="288" r:id="rId10"/>
    <p:sldId id="261" r:id="rId11"/>
    <p:sldId id="265" r:id="rId12"/>
    <p:sldId id="267" r:id="rId13"/>
    <p:sldId id="262" r:id="rId14"/>
    <p:sldId id="269" r:id="rId15"/>
    <p:sldId id="271" r:id="rId16"/>
    <p:sldId id="273" r:id="rId17"/>
    <p:sldId id="276" r:id="rId18"/>
    <p:sldId id="277" r:id="rId19"/>
    <p:sldId id="278" r:id="rId20"/>
    <p:sldId id="280" r:id="rId2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C7207B-F774-43C5-9401-96EAD605B736}" type="doc">
      <dgm:prSet loTypeId="urn:microsoft.com/office/officeart/2005/8/layout/process1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hr-HR"/>
        </a:p>
      </dgm:t>
    </dgm:pt>
    <dgm:pt modelId="{3679B534-96E8-4E25-985C-8DAB1628CB68}">
      <dgm:prSet custT="1"/>
      <dgm:spPr/>
      <dgm:t>
        <a:bodyPr/>
        <a:lstStyle/>
        <a:p>
          <a:pPr rtl="0"/>
          <a:r>
            <a:rPr lang="hr-HR" sz="2700" b="1" dirty="0" smtClean="0"/>
            <a:t>OBJAVA PRIVREMENIH REZULTATA ISPITA DRŽAVNE MATURE (12:00 h)</a:t>
          </a:r>
        </a:p>
        <a:p>
          <a:pPr rtl="0"/>
          <a:r>
            <a:rPr lang="hr-HR" sz="2700" b="1" dirty="0" smtClean="0">
              <a:solidFill>
                <a:srgbClr val="FF0000"/>
              </a:solidFill>
            </a:rPr>
            <a:t>OBJAVA PRIVREMENIH RANG-LISTA ZA UPIS NA STUDIJSKE PROGRAME (14:00 h)</a:t>
          </a:r>
        </a:p>
        <a:p>
          <a:pPr rtl="0"/>
          <a:r>
            <a:rPr lang="hr-HR" sz="2700" b="1" dirty="0" smtClean="0"/>
            <a:t>12. 7</a:t>
          </a:r>
          <a:r>
            <a:rPr lang="hr-HR" sz="2700" b="0" dirty="0" smtClean="0"/>
            <a:t>.</a:t>
          </a:r>
          <a:r>
            <a:rPr lang="hr-HR" sz="2700" b="1" dirty="0" smtClean="0"/>
            <a:t> 2023. </a:t>
          </a:r>
          <a:endParaRPr lang="hr-HR" sz="2700" b="1" dirty="0"/>
        </a:p>
      </dgm:t>
    </dgm:pt>
    <dgm:pt modelId="{EA8A52D3-3706-4A1A-99E2-DA13F3D7AF92}" type="sibTrans" cxnId="{CD2AB386-BDEB-43BD-B66D-04ECC5CBFD87}">
      <dgm:prSet/>
      <dgm:spPr/>
      <dgm:t>
        <a:bodyPr/>
        <a:lstStyle/>
        <a:p>
          <a:endParaRPr lang="hr-HR"/>
        </a:p>
      </dgm:t>
    </dgm:pt>
    <dgm:pt modelId="{8410FB71-4882-4938-A109-10919CB4B950}" type="parTrans" cxnId="{CD2AB386-BDEB-43BD-B66D-04ECC5CBFD87}">
      <dgm:prSet/>
      <dgm:spPr/>
      <dgm:t>
        <a:bodyPr/>
        <a:lstStyle/>
        <a:p>
          <a:endParaRPr lang="hr-HR"/>
        </a:p>
      </dgm:t>
    </dgm:pt>
    <dgm:pt modelId="{5BDFE681-0910-49C1-9052-6B45539AFE8E}">
      <dgm:prSet/>
      <dgm:spPr/>
      <dgm:t>
        <a:bodyPr/>
        <a:lstStyle/>
        <a:p>
          <a:pPr rtl="0"/>
          <a:r>
            <a:rPr lang="hr-HR" b="1" dirty="0" smtClean="0"/>
            <a:t>VISOKA UČILIŠTA ZAPOČINJU S UPISIMA</a:t>
          </a:r>
        </a:p>
        <a:p>
          <a:pPr rtl="0"/>
          <a:r>
            <a:rPr lang="hr-HR" b="1" dirty="0" smtClean="0"/>
            <a:t>20. 7. 2023.</a:t>
          </a:r>
        </a:p>
        <a:p>
          <a:pPr rtl="0"/>
          <a:r>
            <a:rPr lang="hr-HR" b="1" dirty="0" smtClean="0">
              <a:solidFill>
                <a:srgbClr val="FF0000"/>
              </a:solidFill>
            </a:rPr>
            <a:t>PODJELA SVJEDODŽBI I POTVRDA                          </a:t>
          </a:r>
        </a:p>
        <a:p>
          <a:pPr rtl="0"/>
          <a:r>
            <a:rPr lang="hr-HR" b="1" dirty="0" smtClean="0">
              <a:solidFill>
                <a:srgbClr val="FF0000"/>
              </a:solidFill>
            </a:rPr>
            <a:t>21. 7. 2023.</a:t>
          </a:r>
          <a:endParaRPr lang="hr-HR" b="1" dirty="0">
            <a:solidFill>
              <a:srgbClr val="FF0000"/>
            </a:solidFill>
          </a:endParaRPr>
        </a:p>
      </dgm:t>
    </dgm:pt>
    <dgm:pt modelId="{00212B63-31D4-4D7D-A614-7D96A2D8DC96}" type="sibTrans" cxnId="{2733E890-7359-4184-9C31-0B2F887A5CA6}">
      <dgm:prSet/>
      <dgm:spPr/>
      <dgm:t>
        <a:bodyPr/>
        <a:lstStyle/>
        <a:p>
          <a:endParaRPr lang="hr-HR"/>
        </a:p>
      </dgm:t>
    </dgm:pt>
    <dgm:pt modelId="{009525FE-651A-46CD-8E64-F2798E7D3C26}" type="parTrans" cxnId="{2733E890-7359-4184-9C31-0B2F887A5CA6}">
      <dgm:prSet/>
      <dgm:spPr/>
      <dgm:t>
        <a:bodyPr/>
        <a:lstStyle/>
        <a:p>
          <a:endParaRPr lang="hr-HR"/>
        </a:p>
      </dgm:t>
    </dgm:pt>
    <dgm:pt modelId="{119F4C9D-8FAB-47A2-9D1F-021FE1C88F09}">
      <dgm:prSet custT="1"/>
      <dgm:spPr/>
      <dgm:t>
        <a:bodyPr/>
        <a:lstStyle/>
        <a:p>
          <a:pPr rtl="0"/>
          <a:r>
            <a:rPr lang="hr-HR" sz="2700" b="1" dirty="0" smtClean="0"/>
            <a:t>KONAČNA OBJAVA REZULTATA ISPITA DRŽAVNE MATURE (12:00 h)    </a:t>
          </a:r>
        </a:p>
        <a:p>
          <a:pPr rtl="0"/>
          <a:r>
            <a:rPr lang="hr-HR" sz="2700" b="1" dirty="0" smtClean="0">
              <a:solidFill>
                <a:srgbClr val="FF0000"/>
              </a:solidFill>
            </a:rPr>
            <a:t>OBJAVA KONAČNIH RANG-LISTA ZA UPIS NA STUDIJSKE PROGRAME (iza 15:00 h)</a:t>
          </a:r>
        </a:p>
        <a:p>
          <a:pPr rtl="0"/>
          <a:r>
            <a:rPr lang="hr-HR" sz="2700" b="1" dirty="0" smtClean="0"/>
            <a:t>19. 7. 2023. </a:t>
          </a:r>
          <a:endParaRPr lang="hr-HR" sz="2700" b="1" dirty="0"/>
        </a:p>
      </dgm:t>
    </dgm:pt>
    <dgm:pt modelId="{948A2679-51A4-42BB-9FCF-52EF35E3BEED}" type="sibTrans" cxnId="{D2D9D5CD-0FA6-4461-B113-843EBF2230DB}">
      <dgm:prSet/>
      <dgm:spPr/>
      <dgm:t>
        <a:bodyPr/>
        <a:lstStyle/>
        <a:p>
          <a:endParaRPr lang="hr-HR"/>
        </a:p>
      </dgm:t>
    </dgm:pt>
    <dgm:pt modelId="{4E78785E-3DB2-445E-8C9C-9F0723318A38}" type="parTrans" cxnId="{D2D9D5CD-0FA6-4461-B113-843EBF2230DB}">
      <dgm:prSet/>
      <dgm:spPr/>
      <dgm:t>
        <a:bodyPr/>
        <a:lstStyle/>
        <a:p>
          <a:endParaRPr lang="hr-HR"/>
        </a:p>
      </dgm:t>
    </dgm:pt>
    <dgm:pt modelId="{8DFA59BB-F531-4324-908B-070F4AE9D367}" type="pres">
      <dgm:prSet presAssocID="{C4C7207B-F774-43C5-9401-96EAD605B73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C3E911C7-228C-4528-95B4-DDC582E384C0}" type="pres">
      <dgm:prSet presAssocID="{3679B534-96E8-4E25-985C-8DAB1628CB68}" presName="node" presStyleLbl="node1" presStyleIdx="0" presStyleCnt="3" custScaleX="146916" custScaleY="16778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5055CA7-BDFB-4806-9ACC-DFFD52375444}" type="pres">
      <dgm:prSet presAssocID="{EA8A52D3-3706-4A1A-99E2-DA13F3D7AF92}" presName="sibTrans" presStyleLbl="sibTrans2D1" presStyleIdx="0" presStyleCnt="2"/>
      <dgm:spPr/>
      <dgm:t>
        <a:bodyPr/>
        <a:lstStyle/>
        <a:p>
          <a:endParaRPr lang="hr-HR"/>
        </a:p>
      </dgm:t>
    </dgm:pt>
    <dgm:pt modelId="{83607F98-C931-4852-BB9E-9BEA4EBE11F6}" type="pres">
      <dgm:prSet presAssocID="{EA8A52D3-3706-4A1A-99E2-DA13F3D7AF92}" presName="connectorText" presStyleLbl="sibTrans2D1" presStyleIdx="0" presStyleCnt="2"/>
      <dgm:spPr/>
      <dgm:t>
        <a:bodyPr/>
        <a:lstStyle/>
        <a:p>
          <a:endParaRPr lang="hr-HR"/>
        </a:p>
      </dgm:t>
    </dgm:pt>
    <dgm:pt modelId="{672889B9-447A-41EB-AAD7-B34C8AD01FD7}" type="pres">
      <dgm:prSet presAssocID="{119F4C9D-8FAB-47A2-9D1F-021FE1C88F09}" presName="node" presStyleLbl="node1" presStyleIdx="1" presStyleCnt="3" custScaleX="123044" custScaleY="167781" custLinFactNeighborY="-618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5E76B55-3A67-4171-8779-2A531AFE3A10}" type="pres">
      <dgm:prSet presAssocID="{948A2679-51A4-42BB-9FCF-52EF35E3BEED}" presName="sibTrans" presStyleLbl="sibTrans2D1" presStyleIdx="1" presStyleCnt="2"/>
      <dgm:spPr/>
      <dgm:t>
        <a:bodyPr/>
        <a:lstStyle/>
        <a:p>
          <a:endParaRPr lang="hr-HR"/>
        </a:p>
      </dgm:t>
    </dgm:pt>
    <dgm:pt modelId="{16D9F0A0-0C0F-4C36-9700-33315F24B27B}" type="pres">
      <dgm:prSet presAssocID="{948A2679-51A4-42BB-9FCF-52EF35E3BEED}" presName="connectorText" presStyleLbl="sibTrans2D1" presStyleIdx="1" presStyleCnt="2"/>
      <dgm:spPr/>
      <dgm:t>
        <a:bodyPr/>
        <a:lstStyle/>
        <a:p>
          <a:endParaRPr lang="hr-HR"/>
        </a:p>
      </dgm:t>
    </dgm:pt>
    <dgm:pt modelId="{3DB25C8D-6B4F-42CC-AFAA-379FB0803386}" type="pres">
      <dgm:prSet presAssocID="{5BDFE681-0910-49C1-9052-6B45539AFE8E}" presName="node" presStyleLbl="node1" presStyleIdx="2" presStyleCnt="3" custScaleY="16778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CEE87C62-68F4-46AF-8C51-62E73EAC5ABE}" type="presOf" srcId="{119F4C9D-8FAB-47A2-9D1F-021FE1C88F09}" destId="{672889B9-447A-41EB-AAD7-B34C8AD01FD7}" srcOrd="0" destOrd="0" presId="urn:microsoft.com/office/officeart/2005/8/layout/process1"/>
    <dgm:cxn modelId="{3896B02F-D7C8-4738-B8C2-FC493E5D166B}" type="presOf" srcId="{EA8A52D3-3706-4A1A-99E2-DA13F3D7AF92}" destId="{83607F98-C931-4852-BB9E-9BEA4EBE11F6}" srcOrd="1" destOrd="0" presId="urn:microsoft.com/office/officeart/2005/8/layout/process1"/>
    <dgm:cxn modelId="{D2D9D5CD-0FA6-4461-B113-843EBF2230DB}" srcId="{C4C7207B-F774-43C5-9401-96EAD605B736}" destId="{119F4C9D-8FAB-47A2-9D1F-021FE1C88F09}" srcOrd="1" destOrd="0" parTransId="{4E78785E-3DB2-445E-8C9C-9F0723318A38}" sibTransId="{948A2679-51A4-42BB-9FCF-52EF35E3BEED}"/>
    <dgm:cxn modelId="{A80EB71A-6243-495E-B2A2-71810A1A3D12}" type="presOf" srcId="{C4C7207B-F774-43C5-9401-96EAD605B736}" destId="{8DFA59BB-F531-4324-908B-070F4AE9D367}" srcOrd="0" destOrd="0" presId="urn:microsoft.com/office/officeart/2005/8/layout/process1"/>
    <dgm:cxn modelId="{CD2AB386-BDEB-43BD-B66D-04ECC5CBFD87}" srcId="{C4C7207B-F774-43C5-9401-96EAD605B736}" destId="{3679B534-96E8-4E25-985C-8DAB1628CB68}" srcOrd="0" destOrd="0" parTransId="{8410FB71-4882-4938-A109-10919CB4B950}" sibTransId="{EA8A52D3-3706-4A1A-99E2-DA13F3D7AF92}"/>
    <dgm:cxn modelId="{284D1E4C-FEFB-40AD-B51D-C098D24DC7AE}" type="presOf" srcId="{EA8A52D3-3706-4A1A-99E2-DA13F3D7AF92}" destId="{F5055CA7-BDFB-4806-9ACC-DFFD52375444}" srcOrd="0" destOrd="0" presId="urn:microsoft.com/office/officeart/2005/8/layout/process1"/>
    <dgm:cxn modelId="{24CE2734-B945-447A-A347-8FA08CA14BFD}" type="presOf" srcId="{3679B534-96E8-4E25-985C-8DAB1628CB68}" destId="{C3E911C7-228C-4528-95B4-DDC582E384C0}" srcOrd="0" destOrd="0" presId="urn:microsoft.com/office/officeart/2005/8/layout/process1"/>
    <dgm:cxn modelId="{ECC93CCB-469D-4EC7-9595-44D1255E6C36}" type="presOf" srcId="{948A2679-51A4-42BB-9FCF-52EF35E3BEED}" destId="{05E76B55-3A67-4171-8779-2A531AFE3A10}" srcOrd="0" destOrd="0" presId="urn:microsoft.com/office/officeart/2005/8/layout/process1"/>
    <dgm:cxn modelId="{D8F46E82-3A88-4981-B23F-ED68888B4F85}" type="presOf" srcId="{5BDFE681-0910-49C1-9052-6B45539AFE8E}" destId="{3DB25C8D-6B4F-42CC-AFAA-379FB0803386}" srcOrd="0" destOrd="0" presId="urn:microsoft.com/office/officeart/2005/8/layout/process1"/>
    <dgm:cxn modelId="{2733E890-7359-4184-9C31-0B2F887A5CA6}" srcId="{C4C7207B-F774-43C5-9401-96EAD605B736}" destId="{5BDFE681-0910-49C1-9052-6B45539AFE8E}" srcOrd="2" destOrd="0" parTransId="{009525FE-651A-46CD-8E64-F2798E7D3C26}" sibTransId="{00212B63-31D4-4D7D-A614-7D96A2D8DC96}"/>
    <dgm:cxn modelId="{AB1C578B-BEFA-40DB-AF7A-8B6FD8903B45}" type="presOf" srcId="{948A2679-51A4-42BB-9FCF-52EF35E3BEED}" destId="{16D9F0A0-0C0F-4C36-9700-33315F24B27B}" srcOrd="1" destOrd="0" presId="urn:microsoft.com/office/officeart/2005/8/layout/process1"/>
    <dgm:cxn modelId="{61A90F11-96D8-4E50-8D67-F66CF252FA6E}" type="presParOf" srcId="{8DFA59BB-F531-4324-908B-070F4AE9D367}" destId="{C3E911C7-228C-4528-95B4-DDC582E384C0}" srcOrd="0" destOrd="0" presId="urn:microsoft.com/office/officeart/2005/8/layout/process1"/>
    <dgm:cxn modelId="{F858D403-D454-4BF8-AC07-460576E2C288}" type="presParOf" srcId="{8DFA59BB-F531-4324-908B-070F4AE9D367}" destId="{F5055CA7-BDFB-4806-9ACC-DFFD52375444}" srcOrd="1" destOrd="0" presId="urn:microsoft.com/office/officeart/2005/8/layout/process1"/>
    <dgm:cxn modelId="{FC21037A-3285-4C3E-B019-FCC8F1A6FBAC}" type="presParOf" srcId="{F5055CA7-BDFB-4806-9ACC-DFFD52375444}" destId="{83607F98-C931-4852-BB9E-9BEA4EBE11F6}" srcOrd="0" destOrd="0" presId="urn:microsoft.com/office/officeart/2005/8/layout/process1"/>
    <dgm:cxn modelId="{EEF9B549-8155-438C-8C65-DE9A25E1DC75}" type="presParOf" srcId="{8DFA59BB-F531-4324-908B-070F4AE9D367}" destId="{672889B9-447A-41EB-AAD7-B34C8AD01FD7}" srcOrd="2" destOrd="0" presId="urn:microsoft.com/office/officeart/2005/8/layout/process1"/>
    <dgm:cxn modelId="{5673236D-65C7-4CD8-9626-1A9161C23569}" type="presParOf" srcId="{8DFA59BB-F531-4324-908B-070F4AE9D367}" destId="{05E76B55-3A67-4171-8779-2A531AFE3A10}" srcOrd="3" destOrd="0" presId="urn:microsoft.com/office/officeart/2005/8/layout/process1"/>
    <dgm:cxn modelId="{0D8728B9-FB97-48B8-849F-A41FDF454CE4}" type="presParOf" srcId="{05E76B55-3A67-4171-8779-2A531AFE3A10}" destId="{16D9F0A0-0C0F-4C36-9700-33315F24B27B}" srcOrd="0" destOrd="0" presId="urn:microsoft.com/office/officeart/2005/8/layout/process1"/>
    <dgm:cxn modelId="{985015A5-D2E6-4440-A987-454281257EDA}" type="presParOf" srcId="{8DFA59BB-F531-4324-908B-070F4AE9D367}" destId="{3DB25C8D-6B4F-42CC-AFAA-379FB080338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4E5F49A-AB4C-4AF0-B379-E6075B640967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396C94-DA50-4199-AC3F-AC4EFCA012C7}">
      <dgm:prSet custT="1"/>
      <dgm:spPr/>
      <dgm:t>
        <a:bodyPr/>
        <a:lstStyle/>
        <a:p>
          <a:endParaRPr lang="hr-HR" sz="3600" b="1" dirty="0">
            <a:solidFill>
              <a:schemeClr val="tx2">
                <a:lumMod val="50000"/>
              </a:schemeClr>
            </a:solidFill>
          </a:endParaRPr>
        </a:p>
        <a:p>
          <a:r>
            <a:rPr lang="hr-HR" sz="4400" b="1" dirty="0">
              <a:solidFill>
                <a:schemeClr val="tx2">
                  <a:lumMod val="50000"/>
                </a:schemeClr>
              </a:solidFill>
            </a:rPr>
            <a:t>UČENICI SE MOGU UPISATI NA STUDIJSKI</a:t>
          </a:r>
        </a:p>
        <a:p>
          <a:r>
            <a:rPr lang="hr-HR" sz="4400" b="1" dirty="0">
              <a:solidFill>
                <a:schemeClr val="tx2">
                  <a:lumMod val="50000"/>
                </a:schemeClr>
              </a:solidFill>
            </a:rPr>
            <a:t> PROGRAM ZA KOJI SU NAKON OBJAVE</a:t>
          </a:r>
        </a:p>
        <a:p>
          <a:r>
            <a:rPr lang="hr-HR" sz="4400" b="1" dirty="0">
              <a:solidFill>
                <a:schemeClr val="tx2">
                  <a:lumMod val="50000"/>
                </a:schemeClr>
              </a:solidFill>
            </a:rPr>
            <a:t> KONAČNIH RANG LISTA OSTVARILI PRAVO</a:t>
          </a:r>
        </a:p>
        <a:p>
          <a:r>
            <a:rPr lang="hr-HR" sz="4400" b="1" dirty="0">
              <a:solidFill>
                <a:schemeClr val="tx2">
                  <a:lumMod val="50000"/>
                </a:schemeClr>
              </a:solidFill>
            </a:rPr>
            <a:t> UPISA (DA) I DOBILI UPISNI BROJ</a:t>
          </a:r>
        </a:p>
        <a:p>
          <a:endParaRPr lang="hr-HR" sz="3600" b="1" dirty="0">
            <a:solidFill>
              <a:schemeClr val="tx2">
                <a:lumMod val="50000"/>
              </a:schemeClr>
            </a:solidFill>
          </a:endParaRPr>
        </a:p>
      </dgm:t>
    </dgm:pt>
    <dgm:pt modelId="{9CC791FD-8906-438C-A797-B0F5C12123AD}" type="parTrans" cxnId="{1B380037-A7B8-4002-AFF3-302D72CF29CC}">
      <dgm:prSet/>
      <dgm:spPr/>
      <dgm:t>
        <a:bodyPr/>
        <a:lstStyle/>
        <a:p>
          <a:endParaRPr lang="hr-HR"/>
        </a:p>
      </dgm:t>
    </dgm:pt>
    <dgm:pt modelId="{142C53BB-F3C5-40E9-ADBD-222256AE0933}" type="sibTrans" cxnId="{1B380037-A7B8-4002-AFF3-302D72CF29CC}">
      <dgm:prSet/>
      <dgm:spPr/>
      <dgm:t>
        <a:bodyPr/>
        <a:lstStyle/>
        <a:p>
          <a:endParaRPr lang="hr-HR"/>
        </a:p>
      </dgm:t>
    </dgm:pt>
    <dgm:pt modelId="{4BE50C26-2A61-403E-B651-2B643A3AFBD8}" type="pres">
      <dgm:prSet presAssocID="{64E5F49A-AB4C-4AF0-B379-E6075B64096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EC42698C-0370-4725-8870-841F10C43A26}" type="pres">
      <dgm:prSet presAssocID="{B7396C94-DA50-4199-AC3F-AC4EFCA012C7}" presName="hierRoot1" presStyleCnt="0"/>
      <dgm:spPr/>
    </dgm:pt>
    <dgm:pt modelId="{F2032C7C-EC08-4E95-95A8-E0E6AFFC4478}" type="pres">
      <dgm:prSet presAssocID="{B7396C94-DA50-4199-AC3F-AC4EFCA012C7}" presName="composite" presStyleCnt="0"/>
      <dgm:spPr/>
    </dgm:pt>
    <dgm:pt modelId="{A10AC15B-EB32-4B58-99CB-DA295A346C7C}" type="pres">
      <dgm:prSet presAssocID="{B7396C94-DA50-4199-AC3F-AC4EFCA012C7}" presName="background" presStyleLbl="node0" presStyleIdx="0" presStyleCnt="1"/>
      <dgm:spPr>
        <a:solidFill>
          <a:schemeClr val="tx2">
            <a:lumMod val="60000"/>
            <a:lumOff val="40000"/>
          </a:schemeClr>
        </a:solidFill>
      </dgm:spPr>
    </dgm:pt>
    <dgm:pt modelId="{33747646-602C-4515-832E-CD338E037FF9}" type="pres">
      <dgm:prSet presAssocID="{B7396C94-DA50-4199-AC3F-AC4EFCA012C7}" presName="text" presStyleLbl="fgAcc0" presStyleIdx="0" presStyleCnt="1" custScaleX="620406" custScaleY="315010" custLinFactNeighborX="-5556" custLinFactNeighborY="119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E92AE75E-AA86-4329-80F6-B883D720E5FB}" type="pres">
      <dgm:prSet presAssocID="{B7396C94-DA50-4199-AC3F-AC4EFCA012C7}" presName="hierChild2" presStyleCnt="0"/>
      <dgm:spPr/>
    </dgm:pt>
  </dgm:ptLst>
  <dgm:cxnLst>
    <dgm:cxn modelId="{05061DCB-7438-45A1-8118-A33C95C320FC}" type="presOf" srcId="{B7396C94-DA50-4199-AC3F-AC4EFCA012C7}" destId="{33747646-602C-4515-832E-CD338E037FF9}" srcOrd="0" destOrd="0" presId="urn:microsoft.com/office/officeart/2005/8/layout/hierarchy1"/>
    <dgm:cxn modelId="{BA0EDFA9-EB92-43E3-AE9D-46A1EF44818C}" type="presOf" srcId="{64E5F49A-AB4C-4AF0-B379-E6075B640967}" destId="{4BE50C26-2A61-403E-B651-2B643A3AFBD8}" srcOrd="0" destOrd="0" presId="urn:microsoft.com/office/officeart/2005/8/layout/hierarchy1"/>
    <dgm:cxn modelId="{1B380037-A7B8-4002-AFF3-302D72CF29CC}" srcId="{64E5F49A-AB4C-4AF0-B379-E6075B640967}" destId="{B7396C94-DA50-4199-AC3F-AC4EFCA012C7}" srcOrd="0" destOrd="0" parTransId="{9CC791FD-8906-438C-A797-B0F5C12123AD}" sibTransId="{142C53BB-F3C5-40E9-ADBD-222256AE0933}"/>
    <dgm:cxn modelId="{D0410F82-8E9B-4D41-BDF4-E043B1A6B7E9}" type="presParOf" srcId="{4BE50C26-2A61-403E-B651-2B643A3AFBD8}" destId="{EC42698C-0370-4725-8870-841F10C43A26}" srcOrd="0" destOrd="0" presId="urn:microsoft.com/office/officeart/2005/8/layout/hierarchy1"/>
    <dgm:cxn modelId="{F1BAE97C-3D63-46CB-8C4D-0902CC88F6B8}" type="presParOf" srcId="{EC42698C-0370-4725-8870-841F10C43A26}" destId="{F2032C7C-EC08-4E95-95A8-E0E6AFFC4478}" srcOrd="0" destOrd="0" presId="urn:microsoft.com/office/officeart/2005/8/layout/hierarchy1"/>
    <dgm:cxn modelId="{9E615B67-D230-44E7-8A08-FF83F17E850A}" type="presParOf" srcId="{F2032C7C-EC08-4E95-95A8-E0E6AFFC4478}" destId="{A10AC15B-EB32-4B58-99CB-DA295A346C7C}" srcOrd="0" destOrd="0" presId="urn:microsoft.com/office/officeart/2005/8/layout/hierarchy1"/>
    <dgm:cxn modelId="{0C040671-E190-4B21-91C0-E1C52EC975A1}" type="presParOf" srcId="{F2032C7C-EC08-4E95-95A8-E0E6AFFC4478}" destId="{33747646-602C-4515-832E-CD338E037FF9}" srcOrd="1" destOrd="0" presId="urn:microsoft.com/office/officeart/2005/8/layout/hierarchy1"/>
    <dgm:cxn modelId="{85D18442-544C-4644-845F-50421B6373F4}" type="presParOf" srcId="{EC42698C-0370-4725-8870-841F10C43A26}" destId="{E92AE75E-AA86-4329-80F6-B883D720E5F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4E5F49A-AB4C-4AF0-B379-E6075B640967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396C94-DA50-4199-AC3F-AC4EFCA012C7}">
      <dgm:prSet custT="1"/>
      <dgm:spPr/>
      <dgm:t>
        <a:bodyPr/>
        <a:lstStyle/>
        <a:p>
          <a:endParaRPr lang="hr-HR" sz="3600" b="1" dirty="0">
            <a:solidFill>
              <a:schemeClr val="tx2">
                <a:lumMod val="50000"/>
              </a:schemeClr>
            </a:solidFill>
          </a:endParaRPr>
        </a:p>
        <a:p>
          <a:r>
            <a:rPr lang="hr-HR" sz="4400" b="1" dirty="0">
              <a:solidFill>
                <a:srgbClr val="C00000"/>
              </a:solidFill>
            </a:rPr>
            <a:t>Dodjelom upisnog broja za određeni studijski</a:t>
          </a:r>
        </a:p>
        <a:p>
          <a:r>
            <a:rPr lang="hr-HR" sz="4400" b="1" dirty="0">
              <a:solidFill>
                <a:srgbClr val="C00000"/>
              </a:solidFill>
            </a:rPr>
            <a:t> program NASTAJE OBVEZA UČENIKA da se</a:t>
          </a:r>
        </a:p>
        <a:p>
          <a:r>
            <a:rPr lang="hr-HR" sz="4400" b="1" dirty="0">
              <a:solidFill>
                <a:srgbClr val="C00000"/>
              </a:solidFill>
            </a:rPr>
            <a:t> upiše na taj studijski program</a:t>
          </a:r>
        </a:p>
        <a:p>
          <a:endParaRPr lang="hr-HR" sz="3600" b="1" dirty="0">
            <a:solidFill>
              <a:schemeClr val="tx2">
                <a:lumMod val="50000"/>
              </a:schemeClr>
            </a:solidFill>
          </a:endParaRPr>
        </a:p>
      </dgm:t>
    </dgm:pt>
    <dgm:pt modelId="{9CC791FD-8906-438C-A797-B0F5C12123AD}" type="parTrans" cxnId="{1B380037-A7B8-4002-AFF3-302D72CF29CC}">
      <dgm:prSet/>
      <dgm:spPr/>
      <dgm:t>
        <a:bodyPr/>
        <a:lstStyle/>
        <a:p>
          <a:endParaRPr lang="hr-HR"/>
        </a:p>
      </dgm:t>
    </dgm:pt>
    <dgm:pt modelId="{142C53BB-F3C5-40E9-ADBD-222256AE0933}" type="sibTrans" cxnId="{1B380037-A7B8-4002-AFF3-302D72CF29CC}">
      <dgm:prSet/>
      <dgm:spPr/>
      <dgm:t>
        <a:bodyPr/>
        <a:lstStyle/>
        <a:p>
          <a:endParaRPr lang="hr-HR"/>
        </a:p>
      </dgm:t>
    </dgm:pt>
    <dgm:pt modelId="{4BE50C26-2A61-403E-B651-2B643A3AFBD8}" type="pres">
      <dgm:prSet presAssocID="{64E5F49A-AB4C-4AF0-B379-E6075B64096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EC42698C-0370-4725-8870-841F10C43A26}" type="pres">
      <dgm:prSet presAssocID="{B7396C94-DA50-4199-AC3F-AC4EFCA012C7}" presName="hierRoot1" presStyleCnt="0"/>
      <dgm:spPr/>
    </dgm:pt>
    <dgm:pt modelId="{F2032C7C-EC08-4E95-95A8-E0E6AFFC4478}" type="pres">
      <dgm:prSet presAssocID="{B7396C94-DA50-4199-AC3F-AC4EFCA012C7}" presName="composite" presStyleCnt="0"/>
      <dgm:spPr/>
    </dgm:pt>
    <dgm:pt modelId="{A10AC15B-EB32-4B58-99CB-DA295A346C7C}" type="pres">
      <dgm:prSet presAssocID="{B7396C94-DA50-4199-AC3F-AC4EFCA012C7}" presName="background" presStyleLbl="node0" presStyleIdx="0" presStyleCnt="1"/>
      <dgm:spPr>
        <a:solidFill>
          <a:schemeClr val="accent1">
            <a:lumMod val="75000"/>
          </a:schemeClr>
        </a:solidFill>
      </dgm:spPr>
    </dgm:pt>
    <dgm:pt modelId="{33747646-602C-4515-832E-CD338E037FF9}" type="pres">
      <dgm:prSet presAssocID="{B7396C94-DA50-4199-AC3F-AC4EFCA012C7}" presName="text" presStyleLbl="fgAcc0" presStyleIdx="0" presStyleCnt="1" custScaleX="620406" custScaleY="279147" custLinFactNeighborX="-5556" custLinFactNeighborY="119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E92AE75E-AA86-4329-80F6-B883D720E5FB}" type="pres">
      <dgm:prSet presAssocID="{B7396C94-DA50-4199-AC3F-AC4EFCA012C7}" presName="hierChild2" presStyleCnt="0"/>
      <dgm:spPr/>
    </dgm:pt>
  </dgm:ptLst>
  <dgm:cxnLst>
    <dgm:cxn modelId="{05061DCB-7438-45A1-8118-A33C95C320FC}" type="presOf" srcId="{B7396C94-DA50-4199-AC3F-AC4EFCA012C7}" destId="{33747646-602C-4515-832E-CD338E037FF9}" srcOrd="0" destOrd="0" presId="urn:microsoft.com/office/officeart/2005/8/layout/hierarchy1"/>
    <dgm:cxn modelId="{BA0EDFA9-EB92-43E3-AE9D-46A1EF44818C}" type="presOf" srcId="{64E5F49A-AB4C-4AF0-B379-E6075B640967}" destId="{4BE50C26-2A61-403E-B651-2B643A3AFBD8}" srcOrd="0" destOrd="0" presId="urn:microsoft.com/office/officeart/2005/8/layout/hierarchy1"/>
    <dgm:cxn modelId="{1B380037-A7B8-4002-AFF3-302D72CF29CC}" srcId="{64E5F49A-AB4C-4AF0-B379-E6075B640967}" destId="{B7396C94-DA50-4199-AC3F-AC4EFCA012C7}" srcOrd="0" destOrd="0" parTransId="{9CC791FD-8906-438C-A797-B0F5C12123AD}" sibTransId="{142C53BB-F3C5-40E9-ADBD-222256AE0933}"/>
    <dgm:cxn modelId="{D0410F82-8E9B-4D41-BDF4-E043B1A6B7E9}" type="presParOf" srcId="{4BE50C26-2A61-403E-B651-2B643A3AFBD8}" destId="{EC42698C-0370-4725-8870-841F10C43A26}" srcOrd="0" destOrd="0" presId="urn:microsoft.com/office/officeart/2005/8/layout/hierarchy1"/>
    <dgm:cxn modelId="{F1BAE97C-3D63-46CB-8C4D-0902CC88F6B8}" type="presParOf" srcId="{EC42698C-0370-4725-8870-841F10C43A26}" destId="{F2032C7C-EC08-4E95-95A8-E0E6AFFC4478}" srcOrd="0" destOrd="0" presId="urn:microsoft.com/office/officeart/2005/8/layout/hierarchy1"/>
    <dgm:cxn modelId="{9E615B67-D230-44E7-8A08-FF83F17E850A}" type="presParOf" srcId="{F2032C7C-EC08-4E95-95A8-E0E6AFFC4478}" destId="{A10AC15B-EB32-4B58-99CB-DA295A346C7C}" srcOrd="0" destOrd="0" presId="urn:microsoft.com/office/officeart/2005/8/layout/hierarchy1"/>
    <dgm:cxn modelId="{0C040671-E190-4B21-91C0-E1C52EC975A1}" type="presParOf" srcId="{F2032C7C-EC08-4E95-95A8-E0E6AFFC4478}" destId="{33747646-602C-4515-832E-CD338E037FF9}" srcOrd="1" destOrd="0" presId="urn:microsoft.com/office/officeart/2005/8/layout/hierarchy1"/>
    <dgm:cxn modelId="{85D18442-544C-4644-845F-50421B6373F4}" type="presParOf" srcId="{EC42698C-0370-4725-8870-841F10C43A26}" destId="{E92AE75E-AA86-4329-80F6-B883D720E5F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F01E06-B349-4400-B044-94062B7681E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8EF336B5-5B7F-4368-AB19-D6E9E6518941}">
      <dgm:prSet custT="1"/>
      <dgm:spPr/>
      <dgm:t>
        <a:bodyPr/>
        <a:lstStyle/>
        <a:p>
          <a:pPr rtl="0"/>
          <a:r>
            <a:rPr lang="hr-HR" sz="2800" b="1" dirty="0"/>
            <a:t>Učenik može </a:t>
          </a:r>
          <a:r>
            <a:rPr lang="hr-HR" sz="2800" b="1" dirty="0">
              <a:solidFill>
                <a:srgbClr val="FF0000"/>
              </a:solidFill>
            </a:rPr>
            <a:t>mijenjati poredak studijskih programa </a:t>
          </a:r>
          <a:r>
            <a:rPr lang="hr-HR" sz="2800" b="1" dirty="0"/>
            <a:t>na svojoj osobnoj listi prioriteta </a:t>
          </a:r>
        </a:p>
      </dgm:t>
    </dgm:pt>
    <dgm:pt modelId="{1D8EB340-B763-4232-AA5F-1E219BD40547}" type="parTrans" cxnId="{CC76CF56-6635-496C-BC73-255D34E13B44}">
      <dgm:prSet/>
      <dgm:spPr/>
      <dgm:t>
        <a:bodyPr/>
        <a:lstStyle/>
        <a:p>
          <a:endParaRPr lang="hr-HR"/>
        </a:p>
      </dgm:t>
    </dgm:pt>
    <dgm:pt modelId="{6329B0CA-8535-4C6A-A40D-6A6B594683CE}" type="sibTrans" cxnId="{CC76CF56-6635-496C-BC73-255D34E13B44}">
      <dgm:prSet/>
      <dgm:spPr/>
      <dgm:t>
        <a:bodyPr/>
        <a:lstStyle/>
        <a:p>
          <a:endParaRPr lang="hr-HR"/>
        </a:p>
      </dgm:t>
    </dgm:pt>
    <dgm:pt modelId="{0CEEBA09-99C2-4A90-B59A-8CDE3C2E5F74}">
      <dgm:prSet custT="1"/>
      <dgm:spPr/>
      <dgm:t>
        <a:bodyPr/>
        <a:lstStyle/>
        <a:p>
          <a:pPr rtl="0"/>
          <a:r>
            <a:rPr lang="hr-HR" sz="2800" b="1" dirty="0"/>
            <a:t>To može činiti </a:t>
          </a:r>
          <a:r>
            <a:rPr lang="hr-HR" sz="2800" b="1" dirty="0">
              <a:solidFill>
                <a:srgbClr val="FF0000"/>
              </a:solidFill>
            </a:rPr>
            <a:t>najkasnije do </a:t>
          </a:r>
          <a:r>
            <a:rPr lang="hr-HR" sz="2800" b="1" dirty="0" smtClean="0">
              <a:solidFill>
                <a:srgbClr val="FF0000"/>
              </a:solidFill>
            </a:rPr>
            <a:t>19. </a:t>
          </a:r>
          <a:r>
            <a:rPr lang="hr-HR" sz="2800" b="1" dirty="0">
              <a:solidFill>
                <a:srgbClr val="FF0000"/>
              </a:solidFill>
            </a:rPr>
            <a:t>srpnja do </a:t>
          </a:r>
          <a:r>
            <a:rPr lang="hr-HR" sz="2800" b="1" dirty="0" smtClean="0">
              <a:solidFill>
                <a:srgbClr val="FF0000"/>
              </a:solidFill>
            </a:rPr>
            <a:t>13:59 </a:t>
          </a:r>
          <a:endParaRPr lang="hr-HR" sz="2800" b="1" dirty="0">
            <a:solidFill>
              <a:srgbClr val="FF0000"/>
            </a:solidFill>
          </a:endParaRPr>
        </a:p>
      </dgm:t>
    </dgm:pt>
    <dgm:pt modelId="{DFFA8E36-9D96-4844-9019-0B1659EA0E25}" type="parTrans" cxnId="{D7D4E89D-0011-4400-B503-AB6189EEFACB}">
      <dgm:prSet/>
      <dgm:spPr/>
      <dgm:t>
        <a:bodyPr/>
        <a:lstStyle/>
        <a:p>
          <a:endParaRPr lang="hr-HR"/>
        </a:p>
      </dgm:t>
    </dgm:pt>
    <dgm:pt modelId="{E544DA52-634B-4137-8CF1-1B41255AED3E}" type="sibTrans" cxnId="{D7D4E89D-0011-4400-B503-AB6189EEFACB}">
      <dgm:prSet/>
      <dgm:spPr/>
      <dgm:t>
        <a:bodyPr/>
        <a:lstStyle/>
        <a:p>
          <a:endParaRPr lang="hr-HR"/>
        </a:p>
      </dgm:t>
    </dgm:pt>
    <dgm:pt modelId="{0D20EFED-D651-414A-A284-B90AA1ED1638}">
      <dgm:prSet custT="1"/>
      <dgm:spPr/>
      <dgm:t>
        <a:bodyPr/>
        <a:lstStyle/>
        <a:p>
          <a:pPr rtl="0"/>
          <a:r>
            <a:rPr lang="hr-HR" sz="2800" b="1" dirty="0"/>
            <a:t>Nakon objave konačnih rang lista takvo što više nikako neće biti moguće zbog automatskog zaključavanja sustava</a:t>
          </a:r>
        </a:p>
      </dgm:t>
    </dgm:pt>
    <dgm:pt modelId="{65D7BE9D-B2EF-4C93-9CA1-AC7D6A9E70AA}" type="parTrans" cxnId="{48EB1858-A1B8-45C3-BD3C-3BE738F48586}">
      <dgm:prSet/>
      <dgm:spPr/>
      <dgm:t>
        <a:bodyPr/>
        <a:lstStyle/>
        <a:p>
          <a:endParaRPr lang="hr-HR"/>
        </a:p>
      </dgm:t>
    </dgm:pt>
    <dgm:pt modelId="{D72F533B-9E28-4309-A451-C57375930446}" type="sibTrans" cxnId="{48EB1858-A1B8-45C3-BD3C-3BE738F48586}">
      <dgm:prSet/>
      <dgm:spPr/>
      <dgm:t>
        <a:bodyPr/>
        <a:lstStyle/>
        <a:p>
          <a:endParaRPr lang="hr-HR"/>
        </a:p>
      </dgm:t>
    </dgm:pt>
    <dgm:pt modelId="{3E56B3BC-03CA-4D36-B442-2630AA445F94}" type="pres">
      <dgm:prSet presAssocID="{B4F01E06-B349-4400-B044-94062B7681E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6212FFFE-B06C-4D5C-96C7-556207BA8E96}" type="pres">
      <dgm:prSet presAssocID="{8EF336B5-5B7F-4368-AB19-D6E9E6518941}" presName="hierRoot1" presStyleCnt="0"/>
      <dgm:spPr/>
    </dgm:pt>
    <dgm:pt modelId="{3364A85D-319A-4F59-9104-C7688160AB18}" type="pres">
      <dgm:prSet presAssocID="{8EF336B5-5B7F-4368-AB19-D6E9E6518941}" presName="composite" presStyleCnt="0"/>
      <dgm:spPr/>
    </dgm:pt>
    <dgm:pt modelId="{7F938E07-71E4-4F83-8304-224993A5207C}" type="pres">
      <dgm:prSet presAssocID="{8EF336B5-5B7F-4368-AB19-D6E9E6518941}" presName="background" presStyleLbl="node0" presStyleIdx="0" presStyleCnt="3"/>
      <dgm:spPr/>
    </dgm:pt>
    <dgm:pt modelId="{1522C6CD-1F42-4BC8-8A84-AF5E59448D2A}" type="pres">
      <dgm:prSet presAssocID="{8EF336B5-5B7F-4368-AB19-D6E9E6518941}" presName="text" presStyleLbl="fgAcc0" presStyleIdx="0" presStyleCnt="3" custScaleY="25522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965D0E7-C57E-4512-87CB-9B794452700B}" type="pres">
      <dgm:prSet presAssocID="{8EF336B5-5B7F-4368-AB19-D6E9E6518941}" presName="hierChild2" presStyleCnt="0"/>
      <dgm:spPr/>
    </dgm:pt>
    <dgm:pt modelId="{C4C3D819-B612-4AC5-94EA-C0CE2487FC2E}" type="pres">
      <dgm:prSet presAssocID="{0CEEBA09-99C2-4A90-B59A-8CDE3C2E5F74}" presName="hierRoot1" presStyleCnt="0"/>
      <dgm:spPr/>
    </dgm:pt>
    <dgm:pt modelId="{6880FB17-B883-481C-B6D0-4CCBC83A919B}" type="pres">
      <dgm:prSet presAssocID="{0CEEBA09-99C2-4A90-B59A-8CDE3C2E5F74}" presName="composite" presStyleCnt="0"/>
      <dgm:spPr/>
    </dgm:pt>
    <dgm:pt modelId="{B3FD2DB0-57D9-4B44-A0ED-4FE27378879F}" type="pres">
      <dgm:prSet presAssocID="{0CEEBA09-99C2-4A90-B59A-8CDE3C2E5F74}" presName="background" presStyleLbl="node0" presStyleIdx="1" presStyleCnt="3"/>
      <dgm:spPr/>
    </dgm:pt>
    <dgm:pt modelId="{C95EBC5A-4234-42B3-9277-FF44177F8F64}" type="pres">
      <dgm:prSet presAssocID="{0CEEBA09-99C2-4A90-B59A-8CDE3C2E5F74}" presName="text" presStyleLbl="fgAcc0" presStyleIdx="1" presStyleCnt="3" custScaleY="23838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C347D192-BF21-48DC-8D51-F7D44D1B6D06}" type="pres">
      <dgm:prSet presAssocID="{0CEEBA09-99C2-4A90-B59A-8CDE3C2E5F74}" presName="hierChild2" presStyleCnt="0"/>
      <dgm:spPr/>
    </dgm:pt>
    <dgm:pt modelId="{7B3F243E-277D-4119-95DB-9982CC279F81}" type="pres">
      <dgm:prSet presAssocID="{0D20EFED-D651-414A-A284-B90AA1ED1638}" presName="hierRoot1" presStyleCnt="0"/>
      <dgm:spPr/>
    </dgm:pt>
    <dgm:pt modelId="{2BE8A43B-8792-4382-B8C4-9CF8B4AD51CA}" type="pres">
      <dgm:prSet presAssocID="{0D20EFED-D651-414A-A284-B90AA1ED1638}" presName="composite" presStyleCnt="0"/>
      <dgm:spPr/>
    </dgm:pt>
    <dgm:pt modelId="{43124453-C734-4B3C-B026-3BFA3D308E31}" type="pres">
      <dgm:prSet presAssocID="{0D20EFED-D651-414A-A284-B90AA1ED1638}" presName="background" presStyleLbl="node0" presStyleIdx="2" presStyleCnt="3"/>
      <dgm:spPr/>
    </dgm:pt>
    <dgm:pt modelId="{2E8C6BEA-3F96-4DDB-A97D-4A3DB00D2BCE}" type="pres">
      <dgm:prSet presAssocID="{0D20EFED-D651-414A-A284-B90AA1ED1638}" presName="text" presStyleLbl="fgAcc0" presStyleIdx="2" presStyleCnt="3" custScaleY="231698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3FB43EEB-F789-4FE1-87F1-EC8D97B2BFEA}" type="pres">
      <dgm:prSet presAssocID="{0D20EFED-D651-414A-A284-B90AA1ED1638}" presName="hierChild2" presStyleCnt="0"/>
      <dgm:spPr/>
    </dgm:pt>
  </dgm:ptLst>
  <dgm:cxnLst>
    <dgm:cxn modelId="{50568E48-D53D-4631-B7B6-A862BAE61BC1}" type="presOf" srcId="{0D20EFED-D651-414A-A284-B90AA1ED1638}" destId="{2E8C6BEA-3F96-4DDB-A97D-4A3DB00D2BCE}" srcOrd="0" destOrd="0" presId="urn:microsoft.com/office/officeart/2005/8/layout/hierarchy1"/>
    <dgm:cxn modelId="{8FA79208-CBD8-4FF2-9FC2-D3419DB43A5F}" type="presOf" srcId="{B4F01E06-B349-4400-B044-94062B7681E0}" destId="{3E56B3BC-03CA-4D36-B442-2630AA445F94}" srcOrd="0" destOrd="0" presId="urn:microsoft.com/office/officeart/2005/8/layout/hierarchy1"/>
    <dgm:cxn modelId="{48EB1858-A1B8-45C3-BD3C-3BE738F48586}" srcId="{B4F01E06-B349-4400-B044-94062B7681E0}" destId="{0D20EFED-D651-414A-A284-B90AA1ED1638}" srcOrd="2" destOrd="0" parTransId="{65D7BE9D-B2EF-4C93-9CA1-AC7D6A9E70AA}" sibTransId="{D72F533B-9E28-4309-A451-C57375930446}"/>
    <dgm:cxn modelId="{CC76CF56-6635-496C-BC73-255D34E13B44}" srcId="{B4F01E06-B349-4400-B044-94062B7681E0}" destId="{8EF336B5-5B7F-4368-AB19-D6E9E6518941}" srcOrd="0" destOrd="0" parTransId="{1D8EB340-B763-4232-AA5F-1E219BD40547}" sibTransId="{6329B0CA-8535-4C6A-A40D-6A6B594683CE}"/>
    <dgm:cxn modelId="{43AE2E23-8274-47F7-8151-871FF6F962EC}" type="presOf" srcId="{8EF336B5-5B7F-4368-AB19-D6E9E6518941}" destId="{1522C6CD-1F42-4BC8-8A84-AF5E59448D2A}" srcOrd="0" destOrd="0" presId="urn:microsoft.com/office/officeart/2005/8/layout/hierarchy1"/>
    <dgm:cxn modelId="{D7D4E89D-0011-4400-B503-AB6189EEFACB}" srcId="{B4F01E06-B349-4400-B044-94062B7681E0}" destId="{0CEEBA09-99C2-4A90-B59A-8CDE3C2E5F74}" srcOrd="1" destOrd="0" parTransId="{DFFA8E36-9D96-4844-9019-0B1659EA0E25}" sibTransId="{E544DA52-634B-4137-8CF1-1B41255AED3E}"/>
    <dgm:cxn modelId="{B558C293-C474-43F1-891F-287ADEDEC3B0}" type="presOf" srcId="{0CEEBA09-99C2-4A90-B59A-8CDE3C2E5F74}" destId="{C95EBC5A-4234-42B3-9277-FF44177F8F64}" srcOrd="0" destOrd="0" presId="urn:microsoft.com/office/officeart/2005/8/layout/hierarchy1"/>
    <dgm:cxn modelId="{75590D1D-786D-4E77-AEF5-EED51951F42D}" type="presParOf" srcId="{3E56B3BC-03CA-4D36-B442-2630AA445F94}" destId="{6212FFFE-B06C-4D5C-96C7-556207BA8E96}" srcOrd="0" destOrd="0" presId="urn:microsoft.com/office/officeart/2005/8/layout/hierarchy1"/>
    <dgm:cxn modelId="{7ABA4BEA-C93A-4D7A-9FAB-5A739FFFFB8C}" type="presParOf" srcId="{6212FFFE-B06C-4D5C-96C7-556207BA8E96}" destId="{3364A85D-319A-4F59-9104-C7688160AB18}" srcOrd="0" destOrd="0" presId="urn:microsoft.com/office/officeart/2005/8/layout/hierarchy1"/>
    <dgm:cxn modelId="{3B149B60-CA18-4E40-9C8D-EBC2E6451C57}" type="presParOf" srcId="{3364A85D-319A-4F59-9104-C7688160AB18}" destId="{7F938E07-71E4-4F83-8304-224993A5207C}" srcOrd="0" destOrd="0" presId="urn:microsoft.com/office/officeart/2005/8/layout/hierarchy1"/>
    <dgm:cxn modelId="{1F06B070-352B-4BFD-B524-BC912F038581}" type="presParOf" srcId="{3364A85D-319A-4F59-9104-C7688160AB18}" destId="{1522C6CD-1F42-4BC8-8A84-AF5E59448D2A}" srcOrd="1" destOrd="0" presId="urn:microsoft.com/office/officeart/2005/8/layout/hierarchy1"/>
    <dgm:cxn modelId="{34D06866-EAD1-4D53-AA47-F5F125068CA0}" type="presParOf" srcId="{6212FFFE-B06C-4D5C-96C7-556207BA8E96}" destId="{6965D0E7-C57E-4512-87CB-9B794452700B}" srcOrd="1" destOrd="0" presId="urn:microsoft.com/office/officeart/2005/8/layout/hierarchy1"/>
    <dgm:cxn modelId="{1468398C-0F4E-46EC-BE74-814774587834}" type="presParOf" srcId="{3E56B3BC-03CA-4D36-B442-2630AA445F94}" destId="{C4C3D819-B612-4AC5-94EA-C0CE2487FC2E}" srcOrd="1" destOrd="0" presId="urn:microsoft.com/office/officeart/2005/8/layout/hierarchy1"/>
    <dgm:cxn modelId="{1D7F4838-0975-4B07-8992-973914718BB8}" type="presParOf" srcId="{C4C3D819-B612-4AC5-94EA-C0CE2487FC2E}" destId="{6880FB17-B883-481C-B6D0-4CCBC83A919B}" srcOrd="0" destOrd="0" presId="urn:microsoft.com/office/officeart/2005/8/layout/hierarchy1"/>
    <dgm:cxn modelId="{539141C7-9A47-478E-902F-0C8F2371F5E6}" type="presParOf" srcId="{6880FB17-B883-481C-B6D0-4CCBC83A919B}" destId="{B3FD2DB0-57D9-4B44-A0ED-4FE27378879F}" srcOrd="0" destOrd="0" presId="urn:microsoft.com/office/officeart/2005/8/layout/hierarchy1"/>
    <dgm:cxn modelId="{BFC2F0F1-810E-478B-8939-210E01C00E27}" type="presParOf" srcId="{6880FB17-B883-481C-B6D0-4CCBC83A919B}" destId="{C95EBC5A-4234-42B3-9277-FF44177F8F64}" srcOrd="1" destOrd="0" presId="urn:microsoft.com/office/officeart/2005/8/layout/hierarchy1"/>
    <dgm:cxn modelId="{167A32AB-2841-464A-8923-F89DD98DAC25}" type="presParOf" srcId="{C4C3D819-B612-4AC5-94EA-C0CE2487FC2E}" destId="{C347D192-BF21-48DC-8D51-F7D44D1B6D06}" srcOrd="1" destOrd="0" presId="urn:microsoft.com/office/officeart/2005/8/layout/hierarchy1"/>
    <dgm:cxn modelId="{15E055C7-8F9C-4B26-862B-7813C3667022}" type="presParOf" srcId="{3E56B3BC-03CA-4D36-B442-2630AA445F94}" destId="{7B3F243E-277D-4119-95DB-9982CC279F81}" srcOrd="2" destOrd="0" presId="urn:microsoft.com/office/officeart/2005/8/layout/hierarchy1"/>
    <dgm:cxn modelId="{68A01167-5EDD-4BBC-81B1-EAA1B9C0E7EC}" type="presParOf" srcId="{7B3F243E-277D-4119-95DB-9982CC279F81}" destId="{2BE8A43B-8792-4382-B8C4-9CF8B4AD51CA}" srcOrd="0" destOrd="0" presId="urn:microsoft.com/office/officeart/2005/8/layout/hierarchy1"/>
    <dgm:cxn modelId="{6A7A32FC-1EB9-4D89-896E-05CD6A0B3A3C}" type="presParOf" srcId="{2BE8A43B-8792-4382-B8C4-9CF8B4AD51CA}" destId="{43124453-C734-4B3C-B026-3BFA3D308E31}" srcOrd="0" destOrd="0" presId="urn:microsoft.com/office/officeart/2005/8/layout/hierarchy1"/>
    <dgm:cxn modelId="{563C0015-D726-4E65-B85A-4B28E6353DB0}" type="presParOf" srcId="{2BE8A43B-8792-4382-B8C4-9CF8B4AD51CA}" destId="{2E8C6BEA-3F96-4DDB-A97D-4A3DB00D2BCE}" srcOrd="1" destOrd="0" presId="urn:microsoft.com/office/officeart/2005/8/layout/hierarchy1"/>
    <dgm:cxn modelId="{B7575167-90CA-4DFE-B8B2-B88D55557A7E}" type="presParOf" srcId="{7B3F243E-277D-4119-95DB-9982CC279F81}" destId="{3FB43EEB-F789-4FE1-87F1-EC8D97B2BFE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AD20EB-EE34-42C7-9EFF-466E660A222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68AA1984-EAE1-402E-AC81-845B92C747C7}">
      <dgm:prSet custT="1"/>
      <dgm:spPr/>
      <dgm:t>
        <a:bodyPr/>
        <a:lstStyle/>
        <a:p>
          <a:pPr rtl="0"/>
          <a:r>
            <a:rPr lang="hr-HR" sz="2800" b="1" dirty="0"/>
            <a:t>Učenik </a:t>
          </a:r>
          <a:r>
            <a:rPr lang="hr-HR" sz="2800" b="1" dirty="0">
              <a:solidFill>
                <a:srgbClr val="FF0000"/>
              </a:solidFill>
            </a:rPr>
            <a:t>može brisati jedan ili više prijavljenih studijskih programa </a:t>
          </a:r>
          <a:r>
            <a:rPr lang="hr-HR" sz="2800" b="1" dirty="0"/>
            <a:t>sa svoje osobne liste prioriteta</a:t>
          </a:r>
          <a:r>
            <a:rPr lang="hr-HR" sz="2600" b="1" dirty="0"/>
            <a:t> </a:t>
          </a:r>
        </a:p>
      </dgm:t>
    </dgm:pt>
    <dgm:pt modelId="{FA799C48-D445-4D5B-80FF-080EDC553651}" type="parTrans" cxnId="{2847F18E-0FC6-4D77-BF9F-471952535B35}">
      <dgm:prSet/>
      <dgm:spPr/>
      <dgm:t>
        <a:bodyPr/>
        <a:lstStyle/>
        <a:p>
          <a:endParaRPr lang="hr-HR"/>
        </a:p>
      </dgm:t>
    </dgm:pt>
    <dgm:pt modelId="{197C01C0-530E-468B-B612-6DC009E2E1C9}" type="sibTrans" cxnId="{2847F18E-0FC6-4D77-BF9F-471952535B35}">
      <dgm:prSet/>
      <dgm:spPr/>
      <dgm:t>
        <a:bodyPr/>
        <a:lstStyle/>
        <a:p>
          <a:endParaRPr lang="hr-HR"/>
        </a:p>
      </dgm:t>
    </dgm:pt>
    <dgm:pt modelId="{9132CD0F-DA92-4D26-98A3-72872916A0EA}">
      <dgm:prSet custT="1"/>
      <dgm:spPr/>
      <dgm:t>
        <a:bodyPr/>
        <a:lstStyle/>
        <a:p>
          <a:pPr rtl="0"/>
          <a:r>
            <a:rPr lang="hr-HR" sz="2800" b="1" dirty="0"/>
            <a:t>To također može </a:t>
          </a:r>
          <a:r>
            <a:rPr lang="hr-HR" sz="2800" b="1" dirty="0">
              <a:solidFill>
                <a:srgbClr val="FF0000"/>
              </a:solidFill>
            </a:rPr>
            <a:t>najkasnije do </a:t>
          </a:r>
          <a:r>
            <a:rPr lang="hr-HR" sz="2800" b="1" dirty="0" smtClean="0">
              <a:solidFill>
                <a:srgbClr val="FF0000"/>
              </a:solidFill>
            </a:rPr>
            <a:t>19. </a:t>
          </a:r>
          <a:r>
            <a:rPr lang="hr-HR" sz="2800" b="1" dirty="0">
              <a:solidFill>
                <a:srgbClr val="FF0000"/>
              </a:solidFill>
            </a:rPr>
            <a:t>srpnja </a:t>
          </a:r>
          <a:r>
            <a:rPr lang="hr-HR" sz="2800" b="1" dirty="0" smtClean="0">
              <a:solidFill>
                <a:srgbClr val="FF0000"/>
              </a:solidFill>
            </a:rPr>
            <a:t>2023. u 13:59</a:t>
          </a:r>
          <a:endParaRPr lang="hr-HR" sz="2600" b="1" dirty="0">
            <a:solidFill>
              <a:srgbClr val="FF0000"/>
            </a:solidFill>
          </a:endParaRPr>
        </a:p>
      </dgm:t>
    </dgm:pt>
    <dgm:pt modelId="{70C7EA29-873B-4DAB-9C1F-D0D7C3A87C42}" type="parTrans" cxnId="{C44C5544-C954-4017-ABB0-15013BD38E6F}">
      <dgm:prSet/>
      <dgm:spPr/>
      <dgm:t>
        <a:bodyPr/>
        <a:lstStyle/>
        <a:p>
          <a:endParaRPr lang="hr-HR"/>
        </a:p>
      </dgm:t>
    </dgm:pt>
    <dgm:pt modelId="{C70B9D3E-43A9-483F-93E9-8BAEBCE9DD07}" type="sibTrans" cxnId="{C44C5544-C954-4017-ABB0-15013BD38E6F}">
      <dgm:prSet/>
      <dgm:spPr/>
      <dgm:t>
        <a:bodyPr/>
        <a:lstStyle/>
        <a:p>
          <a:endParaRPr lang="hr-HR"/>
        </a:p>
      </dgm:t>
    </dgm:pt>
    <dgm:pt modelId="{BC3EBF43-5E0C-42AA-ADC6-1BA1ECAE5D14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pPr rtl="0"/>
          <a:r>
            <a:rPr lang="hr-HR" sz="2800" b="1" dirty="0"/>
            <a:t>Programe koji imaju raniji rok prijave moguće je brisati i nakon tog ranijeg roka, ali ih u tom slučaju </a:t>
          </a:r>
          <a:r>
            <a:rPr lang="hr-HR" sz="2800" b="1" u="sng" dirty="0"/>
            <a:t>kasnije više nije moguće vratiti</a:t>
          </a:r>
          <a:endParaRPr lang="hr-HR" sz="2600" b="1" u="sng" dirty="0"/>
        </a:p>
      </dgm:t>
    </dgm:pt>
    <dgm:pt modelId="{A54708B7-403C-4920-BD5B-47FE9DBE19B2}" type="parTrans" cxnId="{595E6BB5-B7AB-43B9-8668-7826B6E54FD7}">
      <dgm:prSet/>
      <dgm:spPr/>
      <dgm:t>
        <a:bodyPr/>
        <a:lstStyle/>
        <a:p>
          <a:endParaRPr lang="hr-HR"/>
        </a:p>
      </dgm:t>
    </dgm:pt>
    <dgm:pt modelId="{0315D336-6012-4EF1-8840-35307C33C011}" type="sibTrans" cxnId="{595E6BB5-B7AB-43B9-8668-7826B6E54FD7}">
      <dgm:prSet/>
      <dgm:spPr/>
      <dgm:t>
        <a:bodyPr/>
        <a:lstStyle/>
        <a:p>
          <a:endParaRPr lang="hr-HR"/>
        </a:p>
      </dgm:t>
    </dgm:pt>
    <dgm:pt modelId="{B9B14532-D2C6-4A7E-9F49-76EF88D34ADD}" type="pres">
      <dgm:prSet presAssocID="{E4AD20EB-EE34-42C7-9EFF-466E660A222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FD61F34C-6AAB-4D0F-8CAA-3E4236D5F8AB}" type="pres">
      <dgm:prSet presAssocID="{68AA1984-EAE1-402E-AC81-845B92C747C7}" presName="hierRoot1" presStyleCnt="0"/>
      <dgm:spPr/>
    </dgm:pt>
    <dgm:pt modelId="{67E18ADA-4026-4E07-A472-6CF099AFC588}" type="pres">
      <dgm:prSet presAssocID="{68AA1984-EAE1-402E-AC81-845B92C747C7}" presName="composite" presStyleCnt="0"/>
      <dgm:spPr/>
    </dgm:pt>
    <dgm:pt modelId="{869C3F8F-EA8C-487E-A1E6-E751A7A120FE}" type="pres">
      <dgm:prSet presAssocID="{68AA1984-EAE1-402E-AC81-845B92C747C7}" presName="background" presStyleLbl="node0" presStyleIdx="0" presStyleCnt="3"/>
      <dgm:spPr/>
    </dgm:pt>
    <dgm:pt modelId="{DE1A077E-74E4-4EE7-B40F-7F2A14B9071D}" type="pres">
      <dgm:prSet presAssocID="{68AA1984-EAE1-402E-AC81-845B92C747C7}" presName="text" presStyleLbl="fgAcc0" presStyleIdx="0" presStyleCnt="3" custScaleY="25837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4C5B6F7-8F79-4401-93FB-E9144D7A66DD}" type="pres">
      <dgm:prSet presAssocID="{68AA1984-EAE1-402E-AC81-845B92C747C7}" presName="hierChild2" presStyleCnt="0"/>
      <dgm:spPr/>
    </dgm:pt>
    <dgm:pt modelId="{60EE3AF1-75BF-425E-AE58-20A054109159}" type="pres">
      <dgm:prSet presAssocID="{9132CD0F-DA92-4D26-98A3-72872916A0EA}" presName="hierRoot1" presStyleCnt="0"/>
      <dgm:spPr/>
    </dgm:pt>
    <dgm:pt modelId="{C0BA8345-F244-4265-ABC6-C57F83D4BEF0}" type="pres">
      <dgm:prSet presAssocID="{9132CD0F-DA92-4D26-98A3-72872916A0EA}" presName="composite" presStyleCnt="0"/>
      <dgm:spPr/>
    </dgm:pt>
    <dgm:pt modelId="{18544889-5882-4B0B-9B08-E68BB26223F9}" type="pres">
      <dgm:prSet presAssocID="{9132CD0F-DA92-4D26-98A3-72872916A0EA}" presName="background" presStyleLbl="node0" presStyleIdx="1" presStyleCnt="3"/>
      <dgm:spPr/>
    </dgm:pt>
    <dgm:pt modelId="{1A1D5FA5-B477-4D31-85E9-D7457E0E6D29}" type="pres">
      <dgm:prSet presAssocID="{9132CD0F-DA92-4D26-98A3-72872916A0EA}" presName="text" presStyleLbl="fgAcc0" presStyleIdx="1" presStyleCnt="3" custScaleY="25752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2E716F2A-C0D6-4116-ACB5-B23AE9DE1525}" type="pres">
      <dgm:prSet presAssocID="{9132CD0F-DA92-4D26-98A3-72872916A0EA}" presName="hierChild2" presStyleCnt="0"/>
      <dgm:spPr/>
    </dgm:pt>
    <dgm:pt modelId="{B60FE2E2-D869-44EA-92E1-280A22E0FD5D}" type="pres">
      <dgm:prSet presAssocID="{BC3EBF43-5E0C-42AA-ADC6-1BA1ECAE5D14}" presName="hierRoot1" presStyleCnt="0"/>
      <dgm:spPr/>
    </dgm:pt>
    <dgm:pt modelId="{9280D41A-9CCA-4AC1-9196-D3C3D893169C}" type="pres">
      <dgm:prSet presAssocID="{BC3EBF43-5E0C-42AA-ADC6-1BA1ECAE5D14}" presName="composite" presStyleCnt="0"/>
      <dgm:spPr/>
    </dgm:pt>
    <dgm:pt modelId="{0A671E18-B29A-4929-8E28-75BCBBC765AD}" type="pres">
      <dgm:prSet presAssocID="{BC3EBF43-5E0C-42AA-ADC6-1BA1ECAE5D14}" presName="background" presStyleLbl="node0" presStyleIdx="2" presStyleCnt="3"/>
      <dgm:spPr/>
    </dgm:pt>
    <dgm:pt modelId="{D00C8D90-3D8C-4F1C-8A5F-C933B0852BE2}" type="pres">
      <dgm:prSet presAssocID="{BC3EBF43-5E0C-42AA-ADC6-1BA1ECAE5D14}" presName="text" presStyleLbl="fgAcc0" presStyleIdx="2" presStyleCnt="3" custScaleX="130111" custScaleY="24838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D2F7B1C6-D421-4333-8F14-DA1A0FE486BC}" type="pres">
      <dgm:prSet presAssocID="{BC3EBF43-5E0C-42AA-ADC6-1BA1ECAE5D14}" presName="hierChild2" presStyleCnt="0"/>
      <dgm:spPr/>
    </dgm:pt>
  </dgm:ptLst>
  <dgm:cxnLst>
    <dgm:cxn modelId="{C44C5544-C954-4017-ABB0-15013BD38E6F}" srcId="{E4AD20EB-EE34-42C7-9EFF-466E660A2227}" destId="{9132CD0F-DA92-4D26-98A3-72872916A0EA}" srcOrd="1" destOrd="0" parTransId="{70C7EA29-873B-4DAB-9C1F-D0D7C3A87C42}" sibTransId="{C70B9D3E-43A9-483F-93E9-8BAEBCE9DD07}"/>
    <dgm:cxn modelId="{2847F18E-0FC6-4D77-BF9F-471952535B35}" srcId="{E4AD20EB-EE34-42C7-9EFF-466E660A2227}" destId="{68AA1984-EAE1-402E-AC81-845B92C747C7}" srcOrd="0" destOrd="0" parTransId="{FA799C48-D445-4D5B-80FF-080EDC553651}" sibTransId="{197C01C0-530E-468B-B612-6DC009E2E1C9}"/>
    <dgm:cxn modelId="{595E6BB5-B7AB-43B9-8668-7826B6E54FD7}" srcId="{E4AD20EB-EE34-42C7-9EFF-466E660A2227}" destId="{BC3EBF43-5E0C-42AA-ADC6-1BA1ECAE5D14}" srcOrd="2" destOrd="0" parTransId="{A54708B7-403C-4920-BD5B-47FE9DBE19B2}" sibTransId="{0315D336-6012-4EF1-8840-35307C33C011}"/>
    <dgm:cxn modelId="{072FD9A0-FD2A-4BD3-858D-5E451614C559}" type="presOf" srcId="{BC3EBF43-5E0C-42AA-ADC6-1BA1ECAE5D14}" destId="{D00C8D90-3D8C-4F1C-8A5F-C933B0852BE2}" srcOrd="0" destOrd="0" presId="urn:microsoft.com/office/officeart/2005/8/layout/hierarchy1"/>
    <dgm:cxn modelId="{136BAA89-8BAC-437F-9269-78F9808D38A0}" type="presOf" srcId="{68AA1984-EAE1-402E-AC81-845B92C747C7}" destId="{DE1A077E-74E4-4EE7-B40F-7F2A14B9071D}" srcOrd="0" destOrd="0" presId="urn:microsoft.com/office/officeart/2005/8/layout/hierarchy1"/>
    <dgm:cxn modelId="{DC35BC71-EFCB-4641-A6FC-01ABC072DE52}" type="presOf" srcId="{9132CD0F-DA92-4D26-98A3-72872916A0EA}" destId="{1A1D5FA5-B477-4D31-85E9-D7457E0E6D29}" srcOrd="0" destOrd="0" presId="urn:microsoft.com/office/officeart/2005/8/layout/hierarchy1"/>
    <dgm:cxn modelId="{5E2DAC0A-39F4-455D-B13D-19ECE24822AB}" type="presOf" srcId="{E4AD20EB-EE34-42C7-9EFF-466E660A2227}" destId="{B9B14532-D2C6-4A7E-9F49-76EF88D34ADD}" srcOrd="0" destOrd="0" presId="urn:microsoft.com/office/officeart/2005/8/layout/hierarchy1"/>
    <dgm:cxn modelId="{990A8BF8-E365-44DD-911D-419716FD07A2}" type="presParOf" srcId="{B9B14532-D2C6-4A7E-9F49-76EF88D34ADD}" destId="{FD61F34C-6AAB-4D0F-8CAA-3E4236D5F8AB}" srcOrd="0" destOrd="0" presId="urn:microsoft.com/office/officeart/2005/8/layout/hierarchy1"/>
    <dgm:cxn modelId="{9FD746F1-0352-4DE9-880B-8F789F4C3BAA}" type="presParOf" srcId="{FD61F34C-6AAB-4D0F-8CAA-3E4236D5F8AB}" destId="{67E18ADA-4026-4E07-A472-6CF099AFC588}" srcOrd="0" destOrd="0" presId="urn:microsoft.com/office/officeart/2005/8/layout/hierarchy1"/>
    <dgm:cxn modelId="{107277CB-073B-4812-95FE-C4A984CF7685}" type="presParOf" srcId="{67E18ADA-4026-4E07-A472-6CF099AFC588}" destId="{869C3F8F-EA8C-487E-A1E6-E751A7A120FE}" srcOrd="0" destOrd="0" presId="urn:microsoft.com/office/officeart/2005/8/layout/hierarchy1"/>
    <dgm:cxn modelId="{67409491-6DEA-49BF-BA8D-E9E042BD5D9E}" type="presParOf" srcId="{67E18ADA-4026-4E07-A472-6CF099AFC588}" destId="{DE1A077E-74E4-4EE7-B40F-7F2A14B9071D}" srcOrd="1" destOrd="0" presId="urn:microsoft.com/office/officeart/2005/8/layout/hierarchy1"/>
    <dgm:cxn modelId="{868A7814-CBB0-4B5C-928A-7D1908FBCD05}" type="presParOf" srcId="{FD61F34C-6AAB-4D0F-8CAA-3E4236D5F8AB}" destId="{44C5B6F7-8F79-4401-93FB-E9144D7A66DD}" srcOrd="1" destOrd="0" presId="urn:microsoft.com/office/officeart/2005/8/layout/hierarchy1"/>
    <dgm:cxn modelId="{CB4C59B2-3060-4486-BDC3-5F3A91FED7E0}" type="presParOf" srcId="{B9B14532-D2C6-4A7E-9F49-76EF88D34ADD}" destId="{60EE3AF1-75BF-425E-AE58-20A054109159}" srcOrd="1" destOrd="0" presId="urn:microsoft.com/office/officeart/2005/8/layout/hierarchy1"/>
    <dgm:cxn modelId="{211AB246-FF80-4BEE-9279-33D0C85D63B3}" type="presParOf" srcId="{60EE3AF1-75BF-425E-AE58-20A054109159}" destId="{C0BA8345-F244-4265-ABC6-C57F83D4BEF0}" srcOrd="0" destOrd="0" presId="urn:microsoft.com/office/officeart/2005/8/layout/hierarchy1"/>
    <dgm:cxn modelId="{89BB0D75-ED0D-4D95-A6C9-D912BEC0B601}" type="presParOf" srcId="{C0BA8345-F244-4265-ABC6-C57F83D4BEF0}" destId="{18544889-5882-4B0B-9B08-E68BB26223F9}" srcOrd="0" destOrd="0" presId="urn:microsoft.com/office/officeart/2005/8/layout/hierarchy1"/>
    <dgm:cxn modelId="{D2B51A43-59B7-44F8-8285-16F2D7DC8CB7}" type="presParOf" srcId="{C0BA8345-F244-4265-ABC6-C57F83D4BEF0}" destId="{1A1D5FA5-B477-4D31-85E9-D7457E0E6D29}" srcOrd="1" destOrd="0" presId="urn:microsoft.com/office/officeart/2005/8/layout/hierarchy1"/>
    <dgm:cxn modelId="{86D0AF19-AF9D-4855-AB04-47F64D226405}" type="presParOf" srcId="{60EE3AF1-75BF-425E-AE58-20A054109159}" destId="{2E716F2A-C0D6-4116-ACB5-B23AE9DE1525}" srcOrd="1" destOrd="0" presId="urn:microsoft.com/office/officeart/2005/8/layout/hierarchy1"/>
    <dgm:cxn modelId="{B0E22DBB-52C1-492E-8AA5-726C2B98CA56}" type="presParOf" srcId="{B9B14532-D2C6-4A7E-9F49-76EF88D34ADD}" destId="{B60FE2E2-D869-44EA-92E1-280A22E0FD5D}" srcOrd="2" destOrd="0" presId="urn:microsoft.com/office/officeart/2005/8/layout/hierarchy1"/>
    <dgm:cxn modelId="{939BB3DB-268E-4C6A-8B4D-1C931250917A}" type="presParOf" srcId="{B60FE2E2-D869-44EA-92E1-280A22E0FD5D}" destId="{9280D41A-9CCA-4AC1-9196-D3C3D893169C}" srcOrd="0" destOrd="0" presId="urn:microsoft.com/office/officeart/2005/8/layout/hierarchy1"/>
    <dgm:cxn modelId="{B97A27FA-1340-40BA-971B-58306C1E089F}" type="presParOf" srcId="{9280D41A-9CCA-4AC1-9196-D3C3D893169C}" destId="{0A671E18-B29A-4929-8E28-75BCBBC765AD}" srcOrd="0" destOrd="0" presId="urn:microsoft.com/office/officeart/2005/8/layout/hierarchy1"/>
    <dgm:cxn modelId="{B74B4DA0-FBBF-4D06-8486-03FFAB8CA99F}" type="presParOf" srcId="{9280D41A-9CCA-4AC1-9196-D3C3D893169C}" destId="{D00C8D90-3D8C-4F1C-8A5F-C933B0852BE2}" srcOrd="1" destOrd="0" presId="urn:microsoft.com/office/officeart/2005/8/layout/hierarchy1"/>
    <dgm:cxn modelId="{3E1A46C1-23E8-46A0-929D-DF2AC4E8B51A}" type="presParOf" srcId="{B60FE2E2-D869-44EA-92E1-280A22E0FD5D}" destId="{D2F7B1C6-D421-4333-8F14-DA1A0FE486B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6CF6A2-7446-4516-8A2C-0D7628EE29D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3965652A-21C2-4EE6-A5DF-DC89618C9FB3}">
      <dgm:prSet custT="1"/>
      <dgm:spPr/>
      <dgm:t>
        <a:bodyPr/>
        <a:lstStyle/>
        <a:p>
          <a:pPr rtl="0"/>
          <a:r>
            <a:rPr lang="hr-HR" sz="2800" b="1" dirty="0"/>
            <a:t>Svaki učenik </a:t>
          </a:r>
          <a:r>
            <a:rPr lang="hr-HR" sz="2800" b="1" dirty="0">
              <a:solidFill>
                <a:srgbClr val="FF0000"/>
              </a:solidFill>
            </a:rPr>
            <a:t>prije zaključenja  konačnih rang lista </a:t>
          </a:r>
          <a:r>
            <a:rPr lang="hr-HR" sz="2800" b="1" dirty="0"/>
            <a:t>mora na listi prioriteta </a:t>
          </a:r>
          <a:r>
            <a:rPr lang="hr-HR" sz="2800" b="1" dirty="0">
              <a:solidFill>
                <a:srgbClr val="FF0000"/>
              </a:solidFill>
            </a:rPr>
            <a:t>ostaviti samo one studijske programe</a:t>
          </a:r>
          <a:r>
            <a:rPr lang="hr-HR" sz="2800" b="1" dirty="0"/>
            <a:t> za koje je </a:t>
          </a:r>
          <a:r>
            <a:rPr lang="hr-HR" sz="2800" b="1" dirty="0">
              <a:solidFill>
                <a:srgbClr val="FF0000"/>
              </a:solidFill>
            </a:rPr>
            <a:t>siguran da ih je spreman upisati</a:t>
          </a:r>
        </a:p>
      </dgm:t>
    </dgm:pt>
    <dgm:pt modelId="{73DC6D3A-B98C-49E3-9344-A43052A77421}" type="parTrans" cxnId="{5D0784D3-3D17-4241-9582-D4876C65ADB0}">
      <dgm:prSet/>
      <dgm:spPr/>
      <dgm:t>
        <a:bodyPr/>
        <a:lstStyle/>
        <a:p>
          <a:endParaRPr lang="hr-HR"/>
        </a:p>
      </dgm:t>
    </dgm:pt>
    <dgm:pt modelId="{CE1E6726-CC4C-404D-BDDA-E2762E2F4488}" type="sibTrans" cxnId="{5D0784D3-3D17-4241-9582-D4876C65ADB0}">
      <dgm:prSet/>
      <dgm:spPr/>
      <dgm:t>
        <a:bodyPr/>
        <a:lstStyle/>
        <a:p>
          <a:endParaRPr lang="hr-HR"/>
        </a:p>
      </dgm:t>
    </dgm:pt>
    <dgm:pt modelId="{074C1EEA-3041-4149-9060-0705D699F204}">
      <dgm:prSet custT="1"/>
      <dgm:spPr/>
      <dgm:t>
        <a:bodyPr/>
        <a:lstStyle/>
        <a:p>
          <a:pPr rtl="0"/>
          <a:r>
            <a:rPr lang="hr-HR" sz="2800" b="1" dirty="0"/>
            <a:t>U slučaju da se na nečijoj listi prioriteta </a:t>
          </a:r>
          <a:r>
            <a:rPr lang="hr-HR" sz="2800" b="1" dirty="0">
              <a:solidFill>
                <a:srgbClr val="FF0000"/>
              </a:solidFill>
            </a:rPr>
            <a:t>nalazi jedan ili više studijskih programa koje učenik, iz bilo kojih razloga nije spreman upisati,</a:t>
          </a:r>
          <a:r>
            <a:rPr lang="hr-HR" sz="2800" b="1" dirty="0"/>
            <a:t> učenik je </a:t>
          </a:r>
          <a:r>
            <a:rPr lang="hr-HR" sz="2800" b="1" dirty="0">
              <a:solidFill>
                <a:srgbClr val="FF0000"/>
              </a:solidFill>
            </a:rPr>
            <a:t>obvezan te studijske programe izbrisati </a:t>
          </a:r>
          <a:r>
            <a:rPr lang="hr-HR" sz="2800" b="1" dirty="0"/>
            <a:t>sa svoje liste prioriteta, i to isključivo prije objave konačnih rang lista, dakle do </a:t>
          </a:r>
          <a:r>
            <a:rPr lang="hr-HR" sz="2800" b="1" dirty="0" smtClean="0"/>
            <a:t>19. </a:t>
          </a:r>
          <a:r>
            <a:rPr lang="hr-HR" sz="2800" b="1" dirty="0"/>
            <a:t>srpnja </a:t>
          </a:r>
          <a:r>
            <a:rPr lang="hr-HR" sz="2800" b="1" dirty="0" smtClean="0"/>
            <a:t>2023. u 13:59. </a:t>
          </a:r>
          <a:endParaRPr lang="hr-HR" sz="2800" b="1" dirty="0"/>
        </a:p>
      </dgm:t>
    </dgm:pt>
    <dgm:pt modelId="{00F592CC-1CF9-42EE-B35B-39C15AD6F196}" type="parTrans" cxnId="{BA09C2AE-88C4-4AD1-966B-50A2128A65B9}">
      <dgm:prSet/>
      <dgm:spPr/>
      <dgm:t>
        <a:bodyPr/>
        <a:lstStyle/>
        <a:p>
          <a:endParaRPr lang="hr-HR"/>
        </a:p>
      </dgm:t>
    </dgm:pt>
    <dgm:pt modelId="{7579270C-8018-4321-AA31-9F60141C80F7}" type="sibTrans" cxnId="{BA09C2AE-88C4-4AD1-966B-50A2128A65B9}">
      <dgm:prSet/>
      <dgm:spPr/>
      <dgm:t>
        <a:bodyPr/>
        <a:lstStyle/>
        <a:p>
          <a:endParaRPr lang="hr-HR"/>
        </a:p>
      </dgm:t>
    </dgm:pt>
    <dgm:pt modelId="{825CD2B2-6C76-45D1-A0F3-5B894853B671}">
      <dgm:prSet custT="1"/>
      <dgm:spPr/>
      <dgm:t>
        <a:bodyPr/>
        <a:lstStyle/>
        <a:p>
          <a:pPr rtl="0"/>
          <a:r>
            <a:rPr lang="hr-HR" sz="2800" b="1" dirty="0"/>
            <a:t>Nikakve promjene neće biti moguće nakon objave konačnih rang lista </a:t>
          </a:r>
        </a:p>
      </dgm:t>
    </dgm:pt>
    <dgm:pt modelId="{EB78095E-B092-41E5-83FB-077F4BE41D1A}" type="parTrans" cxnId="{94B1E88E-73EC-4038-A7F0-D18B4F01F9D6}">
      <dgm:prSet/>
      <dgm:spPr/>
      <dgm:t>
        <a:bodyPr/>
        <a:lstStyle/>
        <a:p>
          <a:endParaRPr lang="hr-HR"/>
        </a:p>
      </dgm:t>
    </dgm:pt>
    <dgm:pt modelId="{53CB9F7A-9514-4A90-A615-D2FD5D82A65A}" type="sibTrans" cxnId="{94B1E88E-73EC-4038-A7F0-D18B4F01F9D6}">
      <dgm:prSet/>
      <dgm:spPr/>
      <dgm:t>
        <a:bodyPr/>
        <a:lstStyle/>
        <a:p>
          <a:endParaRPr lang="hr-HR"/>
        </a:p>
      </dgm:t>
    </dgm:pt>
    <dgm:pt modelId="{800E48C0-806D-4ECD-AD6E-41A0ADC889E8}" type="pres">
      <dgm:prSet presAssocID="{756CF6A2-7446-4516-8A2C-0D7628EE29D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76301BB1-7929-4CB9-8657-671CB2EA4DAD}" type="pres">
      <dgm:prSet presAssocID="{3965652A-21C2-4EE6-A5DF-DC89618C9FB3}" presName="hierRoot1" presStyleCnt="0"/>
      <dgm:spPr/>
    </dgm:pt>
    <dgm:pt modelId="{8EA0DD86-D4F5-41F0-84B6-89AC1E1F675B}" type="pres">
      <dgm:prSet presAssocID="{3965652A-21C2-4EE6-A5DF-DC89618C9FB3}" presName="composite" presStyleCnt="0"/>
      <dgm:spPr/>
    </dgm:pt>
    <dgm:pt modelId="{F96158E5-210A-4A3D-A2B2-155E161A30E9}" type="pres">
      <dgm:prSet presAssocID="{3965652A-21C2-4EE6-A5DF-DC89618C9FB3}" presName="background" presStyleLbl="node0" presStyleIdx="0" presStyleCnt="3"/>
      <dgm:spPr/>
    </dgm:pt>
    <dgm:pt modelId="{F17831A0-36C3-4754-92D8-20736830FA75}" type="pres">
      <dgm:prSet presAssocID="{3965652A-21C2-4EE6-A5DF-DC89618C9FB3}" presName="text" presStyleLbl="fgAcc0" presStyleIdx="0" presStyleCnt="3" custScaleX="203305" custScaleY="497864" custLinFactNeighborX="-31980" custLinFactNeighborY="-5139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EBD2E6C-57EC-4A2F-8158-97876493FCC8}" type="pres">
      <dgm:prSet presAssocID="{3965652A-21C2-4EE6-A5DF-DC89618C9FB3}" presName="hierChild2" presStyleCnt="0"/>
      <dgm:spPr/>
    </dgm:pt>
    <dgm:pt modelId="{F2E92F29-4F57-4944-952B-B7BD325FC746}" type="pres">
      <dgm:prSet presAssocID="{074C1EEA-3041-4149-9060-0705D699F204}" presName="hierRoot1" presStyleCnt="0"/>
      <dgm:spPr/>
    </dgm:pt>
    <dgm:pt modelId="{05E9DD88-0098-414F-BF79-2E4B329C41AE}" type="pres">
      <dgm:prSet presAssocID="{074C1EEA-3041-4149-9060-0705D699F204}" presName="composite" presStyleCnt="0"/>
      <dgm:spPr/>
    </dgm:pt>
    <dgm:pt modelId="{26BC61C9-A306-4A39-9368-C01BEB7A4E14}" type="pres">
      <dgm:prSet presAssocID="{074C1EEA-3041-4149-9060-0705D699F204}" presName="background" presStyleLbl="node0" presStyleIdx="1" presStyleCnt="3"/>
      <dgm:spPr/>
    </dgm:pt>
    <dgm:pt modelId="{6FB7E731-FA0F-4413-884B-34AEC9875202}" type="pres">
      <dgm:prSet presAssocID="{074C1EEA-3041-4149-9060-0705D699F204}" presName="text" presStyleLbl="fgAcc0" presStyleIdx="1" presStyleCnt="3" custScaleX="275007" custScaleY="51466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A4704B22-BA2D-4275-8B4C-A80E37B1C8DA}" type="pres">
      <dgm:prSet presAssocID="{074C1EEA-3041-4149-9060-0705D699F204}" presName="hierChild2" presStyleCnt="0"/>
      <dgm:spPr/>
    </dgm:pt>
    <dgm:pt modelId="{4B7FAC1C-4F34-41F7-A75A-60B22F714ABA}" type="pres">
      <dgm:prSet presAssocID="{825CD2B2-6C76-45D1-A0F3-5B894853B671}" presName="hierRoot1" presStyleCnt="0"/>
      <dgm:spPr/>
    </dgm:pt>
    <dgm:pt modelId="{FF312E9B-B6F8-4C8F-ADE4-0293B4890401}" type="pres">
      <dgm:prSet presAssocID="{825CD2B2-6C76-45D1-A0F3-5B894853B671}" presName="composite" presStyleCnt="0"/>
      <dgm:spPr/>
    </dgm:pt>
    <dgm:pt modelId="{8CDD3E12-94CF-423E-A89B-5040A8594013}" type="pres">
      <dgm:prSet presAssocID="{825CD2B2-6C76-45D1-A0F3-5B894853B671}" presName="background" presStyleLbl="node0" presStyleIdx="2" presStyleCnt="3"/>
      <dgm:spPr/>
    </dgm:pt>
    <dgm:pt modelId="{F77B9E9B-760E-4046-A7D9-1DBB6D8760E3}" type="pres">
      <dgm:prSet presAssocID="{825CD2B2-6C76-45D1-A0F3-5B894853B671}" presName="text" presStyleLbl="fgAcc0" presStyleIdx="2" presStyleCnt="3" custScaleX="140899" custScaleY="460934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B70A35D-0732-46DB-B131-8966A0397BDD}" type="pres">
      <dgm:prSet presAssocID="{825CD2B2-6C76-45D1-A0F3-5B894853B671}" presName="hierChild2" presStyleCnt="0"/>
      <dgm:spPr/>
    </dgm:pt>
  </dgm:ptLst>
  <dgm:cxnLst>
    <dgm:cxn modelId="{5D0784D3-3D17-4241-9582-D4876C65ADB0}" srcId="{756CF6A2-7446-4516-8A2C-0D7628EE29DB}" destId="{3965652A-21C2-4EE6-A5DF-DC89618C9FB3}" srcOrd="0" destOrd="0" parTransId="{73DC6D3A-B98C-49E3-9344-A43052A77421}" sibTransId="{CE1E6726-CC4C-404D-BDDA-E2762E2F4488}"/>
    <dgm:cxn modelId="{BA09C2AE-88C4-4AD1-966B-50A2128A65B9}" srcId="{756CF6A2-7446-4516-8A2C-0D7628EE29DB}" destId="{074C1EEA-3041-4149-9060-0705D699F204}" srcOrd="1" destOrd="0" parTransId="{00F592CC-1CF9-42EE-B35B-39C15AD6F196}" sibTransId="{7579270C-8018-4321-AA31-9F60141C80F7}"/>
    <dgm:cxn modelId="{F0154180-25C2-4F29-A5C6-BC6B47E6D8AE}" type="presOf" srcId="{074C1EEA-3041-4149-9060-0705D699F204}" destId="{6FB7E731-FA0F-4413-884B-34AEC9875202}" srcOrd="0" destOrd="0" presId="urn:microsoft.com/office/officeart/2005/8/layout/hierarchy1"/>
    <dgm:cxn modelId="{DA8FEC17-D3FC-420A-B6DE-BDA93643BDB3}" type="presOf" srcId="{825CD2B2-6C76-45D1-A0F3-5B894853B671}" destId="{F77B9E9B-760E-4046-A7D9-1DBB6D8760E3}" srcOrd="0" destOrd="0" presId="urn:microsoft.com/office/officeart/2005/8/layout/hierarchy1"/>
    <dgm:cxn modelId="{94B1E88E-73EC-4038-A7F0-D18B4F01F9D6}" srcId="{756CF6A2-7446-4516-8A2C-0D7628EE29DB}" destId="{825CD2B2-6C76-45D1-A0F3-5B894853B671}" srcOrd="2" destOrd="0" parTransId="{EB78095E-B092-41E5-83FB-077F4BE41D1A}" sibTransId="{53CB9F7A-9514-4A90-A615-D2FD5D82A65A}"/>
    <dgm:cxn modelId="{6446FC68-F54C-48B3-814F-DAB7BC4162E5}" type="presOf" srcId="{3965652A-21C2-4EE6-A5DF-DC89618C9FB3}" destId="{F17831A0-36C3-4754-92D8-20736830FA75}" srcOrd="0" destOrd="0" presId="urn:microsoft.com/office/officeart/2005/8/layout/hierarchy1"/>
    <dgm:cxn modelId="{FFDF6051-3FA1-4A6A-9121-4F5C491BF4A1}" type="presOf" srcId="{756CF6A2-7446-4516-8A2C-0D7628EE29DB}" destId="{800E48C0-806D-4ECD-AD6E-41A0ADC889E8}" srcOrd="0" destOrd="0" presId="urn:microsoft.com/office/officeart/2005/8/layout/hierarchy1"/>
    <dgm:cxn modelId="{4875AF2E-3521-4077-83EB-763B182E5168}" type="presParOf" srcId="{800E48C0-806D-4ECD-AD6E-41A0ADC889E8}" destId="{76301BB1-7929-4CB9-8657-671CB2EA4DAD}" srcOrd="0" destOrd="0" presId="urn:microsoft.com/office/officeart/2005/8/layout/hierarchy1"/>
    <dgm:cxn modelId="{5297852C-DD43-4304-BB28-735036F99ADB}" type="presParOf" srcId="{76301BB1-7929-4CB9-8657-671CB2EA4DAD}" destId="{8EA0DD86-D4F5-41F0-84B6-89AC1E1F675B}" srcOrd="0" destOrd="0" presId="urn:microsoft.com/office/officeart/2005/8/layout/hierarchy1"/>
    <dgm:cxn modelId="{CC8FBC78-27A3-4781-8088-C8F0D30C45A7}" type="presParOf" srcId="{8EA0DD86-D4F5-41F0-84B6-89AC1E1F675B}" destId="{F96158E5-210A-4A3D-A2B2-155E161A30E9}" srcOrd="0" destOrd="0" presId="urn:microsoft.com/office/officeart/2005/8/layout/hierarchy1"/>
    <dgm:cxn modelId="{DD98E369-9A2C-4C98-AFBB-97430D485013}" type="presParOf" srcId="{8EA0DD86-D4F5-41F0-84B6-89AC1E1F675B}" destId="{F17831A0-36C3-4754-92D8-20736830FA75}" srcOrd="1" destOrd="0" presId="urn:microsoft.com/office/officeart/2005/8/layout/hierarchy1"/>
    <dgm:cxn modelId="{505715BD-69BD-4009-8581-A5E6540D3C8B}" type="presParOf" srcId="{76301BB1-7929-4CB9-8657-671CB2EA4DAD}" destId="{4EBD2E6C-57EC-4A2F-8158-97876493FCC8}" srcOrd="1" destOrd="0" presId="urn:microsoft.com/office/officeart/2005/8/layout/hierarchy1"/>
    <dgm:cxn modelId="{EC292B7E-8BD0-4E59-83D1-F2B738F67A05}" type="presParOf" srcId="{800E48C0-806D-4ECD-AD6E-41A0ADC889E8}" destId="{F2E92F29-4F57-4944-952B-B7BD325FC746}" srcOrd="1" destOrd="0" presId="urn:microsoft.com/office/officeart/2005/8/layout/hierarchy1"/>
    <dgm:cxn modelId="{9BFA9530-B202-42CA-BFC5-36745FC4FF2B}" type="presParOf" srcId="{F2E92F29-4F57-4944-952B-B7BD325FC746}" destId="{05E9DD88-0098-414F-BF79-2E4B329C41AE}" srcOrd="0" destOrd="0" presId="urn:microsoft.com/office/officeart/2005/8/layout/hierarchy1"/>
    <dgm:cxn modelId="{7B719A7D-388D-4627-92A5-480376109BCC}" type="presParOf" srcId="{05E9DD88-0098-414F-BF79-2E4B329C41AE}" destId="{26BC61C9-A306-4A39-9368-C01BEB7A4E14}" srcOrd="0" destOrd="0" presId="urn:microsoft.com/office/officeart/2005/8/layout/hierarchy1"/>
    <dgm:cxn modelId="{DCD1F053-2B21-4063-93A0-D94C284B115B}" type="presParOf" srcId="{05E9DD88-0098-414F-BF79-2E4B329C41AE}" destId="{6FB7E731-FA0F-4413-884B-34AEC9875202}" srcOrd="1" destOrd="0" presId="urn:microsoft.com/office/officeart/2005/8/layout/hierarchy1"/>
    <dgm:cxn modelId="{964159C9-6964-4084-B0ED-90AD22F86BB5}" type="presParOf" srcId="{F2E92F29-4F57-4944-952B-B7BD325FC746}" destId="{A4704B22-BA2D-4275-8B4C-A80E37B1C8DA}" srcOrd="1" destOrd="0" presId="urn:microsoft.com/office/officeart/2005/8/layout/hierarchy1"/>
    <dgm:cxn modelId="{794A020E-9A9D-457E-8C8F-C0785CF84107}" type="presParOf" srcId="{800E48C0-806D-4ECD-AD6E-41A0ADC889E8}" destId="{4B7FAC1C-4F34-41F7-A75A-60B22F714ABA}" srcOrd="2" destOrd="0" presId="urn:microsoft.com/office/officeart/2005/8/layout/hierarchy1"/>
    <dgm:cxn modelId="{0DF38727-F380-4480-A000-8F7C43DC42A2}" type="presParOf" srcId="{4B7FAC1C-4F34-41F7-A75A-60B22F714ABA}" destId="{FF312E9B-B6F8-4C8F-ADE4-0293B4890401}" srcOrd="0" destOrd="0" presId="urn:microsoft.com/office/officeart/2005/8/layout/hierarchy1"/>
    <dgm:cxn modelId="{51584EA4-07E4-45E5-8591-B5E7180C01DA}" type="presParOf" srcId="{FF312E9B-B6F8-4C8F-ADE4-0293B4890401}" destId="{8CDD3E12-94CF-423E-A89B-5040A8594013}" srcOrd="0" destOrd="0" presId="urn:microsoft.com/office/officeart/2005/8/layout/hierarchy1"/>
    <dgm:cxn modelId="{9BB24DCC-299C-4D6D-9FAC-E16CFB2A5F55}" type="presParOf" srcId="{FF312E9B-B6F8-4C8F-ADE4-0293B4890401}" destId="{F77B9E9B-760E-4046-A7D9-1DBB6D8760E3}" srcOrd="1" destOrd="0" presId="urn:microsoft.com/office/officeart/2005/8/layout/hierarchy1"/>
    <dgm:cxn modelId="{D1C13026-B6A3-4279-8F9D-98F7A9A19916}" type="presParOf" srcId="{4B7FAC1C-4F34-41F7-A75A-60B22F714ABA}" destId="{4B70A35D-0732-46DB-B131-8966A0397BD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E5F49A-AB4C-4AF0-B379-E6075B640967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396C94-DA50-4199-AC3F-AC4EFCA012C7}">
      <dgm:prSet custT="1"/>
      <dgm:spPr/>
      <dgm:t>
        <a:bodyPr/>
        <a:lstStyle/>
        <a:p>
          <a:r>
            <a:rPr lang="hr-HR" sz="4000" b="1" dirty="0">
              <a:solidFill>
                <a:schemeClr val="tx2">
                  <a:lumMod val="50000"/>
                </a:schemeClr>
              </a:solidFill>
            </a:rPr>
            <a:t>Najkasnije 48 sati nakon objave privremenih rezultata</a:t>
          </a:r>
        </a:p>
      </dgm:t>
    </dgm:pt>
    <dgm:pt modelId="{9CC791FD-8906-438C-A797-B0F5C12123AD}" type="parTrans" cxnId="{1B380037-A7B8-4002-AFF3-302D72CF29CC}">
      <dgm:prSet/>
      <dgm:spPr/>
      <dgm:t>
        <a:bodyPr/>
        <a:lstStyle/>
        <a:p>
          <a:endParaRPr lang="hr-HR"/>
        </a:p>
      </dgm:t>
    </dgm:pt>
    <dgm:pt modelId="{142C53BB-F3C5-40E9-ADBD-222256AE0933}" type="sibTrans" cxnId="{1B380037-A7B8-4002-AFF3-302D72CF29CC}">
      <dgm:prSet/>
      <dgm:spPr/>
      <dgm:t>
        <a:bodyPr/>
        <a:lstStyle/>
        <a:p>
          <a:endParaRPr lang="hr-HR"/>
        </a:p>
      </dgm:t>
    </dgm:pt>
    <dgm:pt modelId="{4BE50C26-2A61-403E-B651-2B643A3AFBD8}" type="pres">
      <dgm:prSet presAssocID="{64E5F49A-AB4C-4AF0-B379-E6075B64096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EC42698C-0370-4725-8870-841F10C43A26}" type="pres">
      <dgm:prSet presAssocID="{B7396C94-DA50-4199-AC3F-AC4EFCA012C7}" presName="hierRoot1" presStyleCnt="0"/>
      <dgm:spPr/>
    </dgm:pt>
    <dgm:pt modelId="{F2032C7C-EC08-4E95-95A8-E0E6AFFC4478}" type="pres">
      <dgm:prSet presAssocID="{B7396C94-DA50-4199-AC3F-AC4EFCA012C7}" presName="composite" presStyleCnt="0"/>
      <dgm:spPr/>
    </dgm:pt>
    <dgm:pt modelId="{A10AC15B-EB32-4B58-99CB-DA295A346C7C}" type="pres">
      <dgm:prSet presAssocID="{B7396C94-DA50-4199-AC3F-AC4EFCA012C7}" presName="background" presStyleLbl="node0" presStyleIdx="0" presStyleCnt="1"/>
      <dgm:spPr/>
    </dgm:pt>
    <dgm:pt modelId="{33747646-602C-4515-832E-CD338E037FF9}" type="pres">
      <dgm:prSet presAssocID="{B7396C94-DA50-4199-AC3F-AC4EFCA012C7}" presName="text" presStyleLbl="fgAcc0" presStyleIdx="0" presStyleCnt="1" custScaleX="224659" custScaleY="258813" custLinFactNeighborX="23196" custLinFactNeighborY="192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E92AE75E-AA86-4329-80F6-B883D720E5FB}" type="pres">
      <dgm:prSet presAssocID="{B7396C94-DA50-4199-AC3F-AC4EFCA012C7}" presName="hierChild2" presStyleCnt="0"/>
      <dgm:spPr/>
    </dgm:pt>
  </dgm:ptLst>
  <dgm:cxnLst>
    <dgm:cxn modelId="{05061DCB-7438-45A1-8118-A33C95C320FC}" type="presOf" srcId="{B7396C94-DA50-4199-AC3F-AC4EFCA012C7}" destId="{33747646-602C-4515-832E-CD338E037FF9}" srcOrd="0" destOrd="0" presId="urn:microsoft.com/office/officeart/2005/8/layout/hierarchy1"/>
    <dgm:cxn modelId="{BA0EDFA9-EB92-43E3-AE9D-46A1EF44818C}" type="presOf" srcId="{64E5F49A-AB4C-4AF0-B379-E6075B640967}" destId="{4BE50C26-2A61-403E-B651-2B643A3AFBD8}" srcOrd="0" destOrd="0" presId="urn:microsoft.com/office/officeart/2005/8/layout/hierarchy1"/>
    <dgm:cxn modelId="{1B380037-A7B8-4002-AFF3-302D72CF29CC}" srcId="{64E5F49A-AB4C-4AF0-B379-E6075B640967}" destId="{B7396C94-DA50-4199-AC3F-AC4EFCA012C7}" srcOrd="0" destOrd="0" parTransId="{9CC791FD-8906-438C-A797-B0F5C12123AD}" sibTransId="{142C53BB-F3C5-40E9-ADBD-222256AE0933}"/>
    <dgm:cxn modelId="{D0410F82-8E9B-4D41-BDF4-E043B1A6B7E9}" type="presParOf" srcId="{4BE50C26-2A61-403E-B651-2B643A3AFBD8}" destId="{EC42698C-0370-4725-8870-841F10C43A26}" srcOrd="0" destOrd="0" presId="urn:microsoft.com/office/officeart/2005/8/layout/hierarchy1"/>
    <dgm:cxn modelId="{F1BAE97C-3D63-46CB-8C4D-0902CC88F6B8}" type="presParOf" srcId="{EC42698C-0370-4725-8870-841F10C43A26}" destId="{F2032C7C-EC08-4E95-95A8-E0E6AFFC4478}" srcOrd="0" destOrd="0" presId="urn:microsoft.com/office/officeart/2005/8/layout/hierarchy1"/>
    <dgm:cxn modelId="{9E615B67-D230-44E7-8A08-FF83F17E850A}" type="presParOf" srcId="{F2032C7C-EC08-4E95-95A8-E0E6AFFC4478}" destId="{A10AC15B-EB32-4B58-99CB-DA295A346C7C}" srcOrd="0" destOrd="0" presId="urn:microsoft.com/office/officeart/2005/8/layout/hierarchy1"/>
    <dgm:cxn modelId="{0C040671-E190-4B21-91C0-E1C52EC975A1}" type="presParOf" srcId="{F2032C7C-EC08-4E95-95A8-E0E6AFFC4478}" destId="{33747646-602C-4515-832E-CD338E037FF9}" srcOrd="1" destOrd="0" presId="urn:microsoft.com/office/officeart/2005/8/layout/hierarchy1"/>
    <dgm:cxn modelId="{85D18442-544C-4644-845F-50421B6373F4}" type="presParOf" srcId="{EC42698C-0370-4725-8870-841F10C43A26}" destId="{E92AE75E-AA86-4329-80F6-B883D720E5F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4E5F49A-AB4C-4AF0-B379-E6075B640967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396C94-DA50-4199-AC3F-AC4EFCA012C7}">
      <dgm:prSet custT="1"/>
      <dgm:spPr/>
      <dgm:t>
        <a:bodyPr/>
        <a:lstStyle/>
        <a:p>
          <a:r>
            <a:rPr lang="hr-HR" sz="4000" b="1" dirty="0">
              <a:solidFill>
                <a:schemeClr val="tx2">
                  <a:lumMod val="50000"/>
                </a:schemeClr>
              </a:solidFill>
            </a:rPr>
            <a:t>KADA UČENIKU NISU </a:t>
          </a:r>
          <a:r>
            <a:rPr lang="hr-HR" sz="4000" b="1" dirty="0" smtClean="0">
              <a:solidFill>
                <a:schemeClr val="tx2">
                  <a:lumMod val="50000"/>
                </a:schemeClr>
              </a:solidFill>
            </a:rPr>
            <a:t>DODIJELJENI </a:t>
          </a:r>
          <a:r>
            <a:rPr lang="hr-HR" sz="4000" b="1" dirty="0">
              <a:solidFill>
                <a:schemeClr val="tx2">
                  <a:lumMod val="50000"/>
                </a:schemeClr>
              </a:solidFill>
            </a:rPr>
            <a:t>BODOVI ZA TOČAN ODGOVOR</a:t>
          </a:r>
        </a:p>
      </dgm:t>
    </dgm:pt>
    <dgm:pt modelId="{9CC791FD-8906-438C-A797-B0F5C12123AD}" type="parTrans" cxnId="{1B380037-A7B8-4002-AFF3-302D72CF29CC}">
      <dgm:prSet/>
      <dgm:spPr/>
      <dgm:t>
        <a:bodyPr/>
        <a:lstStyle/>
        <a:p>
          <a:endParaRPr lang="hr-HR"/>
        </a:p>
      </dgm:t>
    </dgm:pt>
    <dgm:pt modelId="{142C53BB-F3C5-40E9-ADBD-222256AE0933}" type="sibTrans" cxnId="{1B380037-A7B8-4002-AFF3-302D72CF29CC}">
      <dgm:prSet/>
      <dgm:spPr/>
      <dgm:t>
        <a:bodyPr/>
        <a:lstStyle/>
        <a:p>
          <a:endParaRPr lang="hr-HR"/>
        </a:p>
      </dgm:t>
    </dgm:pt>
    <dgm:pt modelId="{4BE50C26-2A61-403E-B651-2B643A3AFBD8}" type="pres">
      <dgm:prSet presAssocID="{64E5F49A-AB4C-4AF0-B379-E6075B64096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EC42698C-0370-4725-8870-841F10C43A26}" type="pres">
      <dgm:prSet presAssocID="{B7396C94-DA50-4199-AC3F-AC4EFCA012C7}" presName="hierRoot1" presStyleCnt="0"/>
      <dgm:spPr/>
    </dgm:pt>
    <dgm:pt modelId="{F2032C7C-EC08-4E95-95A8-E0E6AFFC4478}" type="pres">
      <dgm:prSet presAssocID="{B7396C94-DA50-4199-AC3F-AC4EFCA012C7}" presName="composite" presStyleCnt="0"/>
      <dgm:spPr/>
    </dgm:pt>
    <dgm:pt modelId="{A10AC15B-EB32-4B58-99CB-DA295A346C7C}" type="pres">
      <dgm:prSet presAssocID="{B7396C94-DA50-4199-AC3F-AC4EFCA012C7}" presName="background" presStyleLbl="node0" presStyleIdx="0" presStyleCnt="1"/>
      <dgm:spPr/>
    </dgm:pt>
    <dgm:pt modelId="{33747646-602C-4515-832E-CD338E037FF9}" type="pres">
      <dgm:prSet presAssocID="{B7396C94-DA50-4199-AC3F-AC4EFCA012C7}" presName="text" presStyleLbl="fgAcc0" presStyleIdx="0" presStyleCnt="1" custScaleX="386425" custScaleY="233444" custLinFactNeighborX="3432" custLinFactNeighborY="-4955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E92AE75E-AA86-4329-80F6-B883D720E5FB}" type="pres">
      <dgm:prSet presAssocID="{B7396C94-DA50-4199-AC3F-AC4EFCA012C7}" presName="hierChild2" presStyleCnt="0"/>
      <dgm:spPr/>
    </dgm:pt>
  </dgm:ptLst>
  <dgm:cxnLst>
    <dgm:cxn modelId="{05061DCB-7438-45A1-8118-A33C95C320FC}" type="presOf" srcId="{B7396C94-DA50-4199-AC3F-AC4EFCA012C7}" destId="{33747646-602C-4515-832E-CD338E037FF9}" srcOrd="0" destOrd="0" presId="urn:microsoft.com/office/officeart/2005/8/layout/hierarchy1"/>
    <dgm:cxn modelId="{BA0EDFA9-EB92-43E3-AE9D-46A1EF44818C}" type="presOf" srcId="{64E5F49A-AB4C-4AF0-B379-E6075B640967}" destId="{4BE50C26-2A61-403E-B651-2B643A3AFBD8}" srcOrd="0" destOrd="0" presId="urn:microsoft.com/office/officeart/2005/8/layout/hierarchy1"/>
    <dgm:cxn modelId="{1B380037-A7B8-4002-AFF3-302D72CF29CC}" srcId="{64E5F49A-AB4C-4AF0-B379-E6075B640967}" destId="{B7396C94-DA50-4199-AC3F-AC4EFCA012C7}" srcOrd="0" destOrd="0" parTransId="{9CC791FD-8906-438C-A797-B0F5C12123AD}" sibTransId="{142C53BB-F3C5-40E9-ADBD-222256AE0933}"/>
    <dgm:cxn modelId="{D0410F82-8E9B-4D41-BDF4-E043B1A6B7E9}" type="presParOf" srcId="{4BE50C26-2A61-403E-B651-2B643A3AFBD8}" destId="{EC42698C-0370-4725-8870-841F10C43A26}" srcOrd="0" destOrd="0" presId="urn:microsoft.com/office/officeart/2005/8/layout/hierarchy1"/>
    <dgm:cxn modelId="{F1BAE97C-3D63-46CB-8C4D-0902CC88F6B8}" type="presParOf" srcId="{EC42698C-0370-4725-8870-841F10C43A26}" destId="{F2032C7C-EC08-4E95-95A8-E0E6AFFC4478}" srcOrd="0" destOrd="0" presId="urn:microsoft.com/office/officeart/2005/8/layout/hierarchy1"/>
    <dgm:cxn modelId="{9E615B67-D230-44E7-8A08-FF83F17E850A}" type="presParOf" srcId="{F2032C7C-EC08-4E95-95A8-E0E6AFFC4478}" destId="{A10AC15B-EB32-4B58-99CB-DA295A346C7C}" srcOrd="0" destOrd="0" presId="urn:microsoft.com/office/officeart/2005/8/layout/hierarchy1"/>
    <dgm:cxn modelId="{0C040671-E190-4B21-91C0-E1C52EC975A1}" type="presParOf" srcId="{F2032C7C-EC08-4E95-95A8-E0E6AFFC4478}" destId="{33747646-602C-4515-832E-CD338E037FF9}" srcOrd="1" destOrd="0" presId="urn:microsoft.com/office/officeart/2005/8/layout/hierarchy1"/>
    <dgm:cxn modelId="{85D18442-544C-4644-845F-50421B6373F4}" type="presParOf" srcId="{EC42698C-0370-4725-8870-841F10C43A26}" destId="{E92AE75E-AA86-4329-80F6-B883D720E5F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4E5F49A-AB4C-4AF0-B379-E6075B640967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396C94-DA50-4199-AC3F-AC4EFCA012C7}">
      <dgm:prSet custT="1"/>
      <dgm:spPr/>
      <dgm:t>
        <a:bodyPr/>
        <a:lstStyle/>
        <a:p>
          <a:r>
            <a:rPr lang="hr-HR" sz="3600" b="1" dirty="0">
              <a:solidFill>
                <a:schemeClr val="tx2">
                  <a:lumMod val="50000"/>
                </a:schemeClr>
              </a:solidFill>
            </a:rPr>
            <a:t>ODGOVORI NISU PREPISANI NA LIST ZA ODGOVORE</a:t>
          </a:r>
        </a:p>
      </dgm:t>
    </dgm:pt>
    <dgm:pt modelId="{9CC791FD-8906-438C-A797-B0F5C12123AD}" type="parTrans" cxnId="{1B380037-A7B8-4002-AFF3-302D72CF29CC}">
      <dgm:prSet/>
      <dgm:spPr/>
      <dgm:t>
        <a:bodyPr/>
        <a:lstStyle/>
        <a:p>
          <a:endParaRPr lang="hr-HR"/>
        </a:p>
      </dgm:t>
    </dgm:pt>
    <dgm:pt modelId="{142C53BB-F3C5-40E9-ADBD-222256AE0933}" type="sibTrans" cxnId="{1B380037-A7B8-4002-AFF3-302D72CF29CC}">
      <dgm:prSet/>
      <dgm:spPr/>
      <dgm:t>
        <a:bodyPr/>
        <a:lstStyle/>
        <a:p>
          <a:endParaRPr lang="hr-HR"/>
        </a:p>
      </dgm:t>
    </dgm:pt>
    <dgm:pt modelId="{38C7A502-881F-477B-B874-0C3FF45307A2}">
      <dgm:prSet custT="1"/>
      <dgm:spPr/>
      <dgm:t>
        <a:bodyPr/>
        <a:lstStyle/>
        <a:p>
          <a:r>
            <a:rPr lang="hr-HR" sz="3600" b="1" dirty="0">
              <a:solidFill>
                <a:schemeClr val="tx2">
                  <a:lumMod val="50000"/>
                </a:schemeClr>
              </a:solidFill>
            </a:rPr>
            <a:t>SADRŽAJ KONCEPTA NIJE PREPISAN NA LIST ZA </a:t>
          </a:r>
          <a:r>
            <a:rPr lang="hr-HR" sz="3600" b="1" dirty="0" smtClean="0">
              <a:solidFill>
                <a:schemeClr val="tx2">
                  <a:lumMod val="50000"/>
                </a:schemeClr>
              </a:solidFill>
            </a:rPr>
            <a:t>ESEJ ILI LIST ZA SAŽETAK</a:t>
          </a:r>
          <a:endParaRPr lang="hr-HR" sz="3600" b="1" dirty="0">
            <a:solidFill>
              <a:schemeClr val="tx2">
                <a:lumMod val="50000"/>
              </a:schemeClr>
            </a:solidFill>
          </a:endParaRPr>
        </a:p>
      </dgm:t>
    </dgm:pt>
    <dgm:pt modelId="{A9ED94DB-BCA0-48F3-A780-88315D73F9F2}" type="parTrans" cxnId="{DF62F517-B9DC-4B1B-AA66-A9A1A8CAF373}">
      <dgm:prSet/>
      <dgm:spPr/>
      <dgm:t>
        <a:bodyPr/>
        <a:lstStyle/>
        <a:p>
          <a:endParaRPr lang="hr-HR"/>
        </a:p>
      </dgm:t>
    </dgm:pt>
    <dgm:pt modelId="{5F06376F-7043-4842-A1AA-BE09A3D6B275}" type="sibTrans" cxnId="{DF62F517-B9DC-4B1B-AA66-A9A1A8CAF373}">
      <dgm:prSet/>
      <dgm:spPr/>
      <dgm:t>
        <a:bodyPr/>
        <a:lstStyle/>
        <a:p>
          <a:endParaRPr lang="hr-HR"/>
        </a:p>
      </dgm:t>
    </dgm:pt>
    <dgm:pt modelId="{E5F77B2F-C621-464D-A999-772D8BFF0FBF}">
      <dgm:prSet custT="1"/>
      <dgm:spPr/>
      <dgm:t>
        <a:bodyPr/>
        <a:lstStyle/>
        <a:p>
          <a:r>
            <a:rPr lang="hr-HR" sz="3600" b="1" dirty="0" smtClean="0">
              <a:solidFill>
                <a:schemeClr val="tx2">
                  <a:lumMod val="50000"/>
                </a:schemeClr>
              </a:solidFill>
            </a:rPr>
            <a:t>ESEJ ILI SAŽETAK </a:t>
          </a:r>
          <a:r>
            <a:rPr lang="hr-HR" sz="3600" b="1" smtClean="0">
              <a:solidFill>
                <a:schemeClr val="tx2">
                  <a:lumMod val="50000"/>
                </a:schemeClr>
              </a:solidFill>
            </a:rPr>
            <a:t>NEMAJU PROPISANI </a:t>
          </a:r>
          <a:r>
            <a:rPr lang="hr-HR" sz="3600" b="1" dirty="0">
              <a:solidFill>
                <a:schemeClr val="tx2">
                  <a:lumMod val="50000"/>
                </a:schemeClr>
              </a:solidFill>
            </a:rPr>
            <a:t>BROJ RIJEČI</a:t>
          </a:r>
        </a:p>
      </dgm:t>
    </dgm:pt>
    <dgm:pt modelId="{521C1B7C-C406-4E0E-A8C0-8D1A1E57E436}" type="parTrans" cxnId="{B2678D60-3857-4E17-A4AD-BCB124A5DFB1}">
      <dgm:prSet/>
      <dgm:spPr/>
      <dgm:t>
        <a:bodyPr/>
        <a:lstStyle/>
        <a:p>
          <a:endParaRPr lang="hr-HR"/>
        </a:p>
      </dgm:t>
    </dgm:pt>
    <dgm:pt modelId="{0F288133-989E-4335-9BBE-01CBFEB5CC85}" type="sibTrans" cxnId="{B2678D60-3857-4E17-A4AD-BCB124A5DFB1}">
      <dgm:prSet/>
      <dgm:spPr/>
      <dgm:t>
        <a:bodyPr/>
        <a:lstStyle/>
        <a:p>
          <a:endParaRPr lang="hr-HR"/>
        </a:p>
      </dgm:t>
    </dgm:pt>
    <dgm:pt modelId="{4BE50C26-2A61-403E-B651-2B643A3AFBD8}" type="pres">
      <dgm:prSet presAssocID="{64E5F49A-AB4C-4AF0-B379-E6075B64096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EC42698C-0370-4725-8870-841F10C43A26}" type="pres">
      <dgm:prSet presAssocID="{B7396C94-DA50-4199-AC3F-AC4EFCA012C7}" presName="hierRoot1" presStyleCnt="0"/>
      <dgm:spPr/>
    </dgm:pt>
    <dgm:pt modelId="{F2032C7C-EC08-4E95-95A8-E0E6AFFC4478}" type="pres">
      <dgm:prSet presAssocID="{B7396C94-DA50-4199-AC3F-AC4EFCA012C7}" presName="composite" presStyleCnt="0"/>
      <dgm:spPr/>
    </dgm:pt>
    <dgm:pt modelId="{A10AC15B-EB32-4B58-99CB-DA295A346C7C}" type="pres">
      <dgm:prSet presAssocID="{B7396C94-DA50-4199-AC3F-AC4EFCA012C7}" presName="background" presStyleLbl="node0" presStyleIdx="0" presStyleCnt="3"/>
      <dgm:spPr/>
    </dgm:pt>
    <dgm:pt modelId="{33747646-602C-4515-832E-CD338E037FF9}" type="pres">
      <dgm:prSet presAssocID="{B7396C94-DA50-4199-AC3F-AC4EFCA012C7}" presName="text" presStyleLbl="fgAcc0" presStyleIdx="0" presStyleCnt="3" custScaleX="185049" custScaleY="23620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E92AE75E-AA86-4329-80F6-B883D720E5FB}" type="pres">
      <dgm:prSet presAssocID="{B7396C94-DA50-4199-AC3F-AC4EFCA012C7}" presName="hierChild2" presStyleCnt="0"/>
      <dgm:spPr/>
    </dgm:pt>
    <dgm:pt modelId="{BA260015-589B-433D-8EAA-1941F37A12BF}" type="pres">
      <dgm:prSet presAssocID="{38C7A502-881F-477B-B874-0C3FF45307A2}" presName="hierRoot1" presStyleCnt="0"/>
      <dgm:spPr/>
    </dgm:pt>
    <dgm:pt modelId="{CF50945D-B73C-446D-9C73-839016D58D10}" type="pres">
      <dgm:prSet presAssocID="{38C7A502-881F-477B-B874-0C3FF45307A2}" presName="composite" presStyleCnt="0"/>
      <dgm:spPr/>
    </dgm:pt>
    <dgm:pt modelId="{DF457405-CEDA-4218-83EA-DADE85C41C61}" type="pres">
      <dgm:prSet presAssocID="{38C7A502-881F-477B-B874-0C3FF45307A2}" presName="background" presStyleLbl="node0" presStyleIdx="1" presStyleCnt="3"/>
      <dgm:spPr/>
    </dgm:pt>
    <dgm:pt modelId="{F3DD11FB-ECA8-47C8-9EAA-BE1BF7D0351D}" type="pres">
      <dgm:prSet presAssocID="{38C7A502-881F-477B-B874-0C3FF45307A2}" presName="text" presStyleLbl="fgAcc0" presStyleIdx="1" presStyleCnt="3" custScaleX="202975" custScaleY="24009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847A265-A762-4AE9-BE64-05F20957CF4F}" type="pres">
      <dgm:prSet presAssocID="{38C7A502-881F-477B-B874-0C3FF45307A2}" presName="hierChild2" presStyleCnt="0"/>
      <dgm:spPr/>
    </dgm:pt>
    <dgm:pt modelId="{4B887C63-FDCA-49A4-A245-9A0AD71B5E4E}" type="pres">
      <dgm:prSet presAssocID="{E5F77B2F-C621-464D-A999-772D8BFF0FBF}" presName="hierRoot1" presStyleCnt="0"/>
      <dgm:spPr/>
    </dgm:pt>
    <dgm:pt modelId="{E0B4FE51-5D67-4370-8014-711F5145C49F}" type="pres">
      <dgm:prSet presAssocID="{E5F77B2F-C621-464D-A999-772D8BFF0FBF}" presName="composite" presStyleCnt="0"/>
      <dgm:spPr/>
    </dgm:pt>
    <dgm:pt modelId="{DD990722-C1C0-4FA2-BCE6-52A4BD416A8F}" type="pres">
      <dgm:prSet presAssocID="{E5F77B2F-C621-464D-A999-772D8BFF0FBF}" presName="background" presStyleLbl="node0" presStyleIdx="2" presStyleCnt="3"/>
      <dgm:spPr/>
    </dgm:pt>
    <dgm:pt modelId="{BD5786EE-EB2D-43A6-806B-D878787B5F38}" type="pres">
      <dgm:prSet presAssocID="{E5F77B2F-C621-464D-A999-772D8BFF0FBF}" presName="text" presStyleLbl="fgAcc0" presStyleIdx="2" presStyleCnt="3" custScaleX="202201" custScaleY="24672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A54CBA7C-AEB9-4B64-8A9D-980272C72DFB}" type="pres">
      <dgm:prSet presAssocID="{E5F77B2F-C621-464D-A999-772D8BFF0FBF}" presName="hierChild2" presStyleCnt="0"/>
      <dgm:spPr/>
    </dgm:pt>
  </dgm:ptLst>
  <dgm:cxnLst>
    <dgm:cxn modelId="{05061DCB-7438-45A1-8118-A33C95C320FC}" type="presOf" srcId="{B7396C94-DA50-4199-AC3F-AC4EFCA012C7}" destId="{33747646-602C-4515-832E-CD338E037FF9}" srcOrd="0" destOrd="0" presId="urn:microsoft.com/office/officeart/2005/8/layout/hierarchy1"/>
    <dgm:cxn modelId="{B2678D60-3857-4E17-A4AD-BCB124A5DFB1}" srcId="{64E5F49A-AB4C-4AF0-B379-E6075B640967}" destId="{E5F77B2F-C621-464D-A999-772D8BFF0FBF}" srcOrd="2" destOrd="0" parTransId="{521C1B7C-C406-4E0E-A8C0-8D1A1E57E436}" sibTransId="{0F288133-989E-4335-9BBE-01CBFEB5CC85}"/>
    <dgm:cxn modelId="{39643682-9550-45AF-BD09-ABD9F4367CA6}" type="presOf" srcId="{38C7A502-881F-477B-B874-0C3FF45307A2}" destId="{F3DD11FB-ECA8-47C8-9EAA-BE1BF7D0351D}" srcOrd="0" destOrd="0" presId="urn:microsoft.com/office/officeart/2005/8/layout/hierarchy1"/>
    <dgm:cxn modelId="{BA0EDFA9-EB92-43E3-AE9D-46A1EF44818C}" type="presOf" srcId="{64E5F49A-AB4C-4AF0-B379-E6075B640967}" destId="{4BE50C26-2A61-403E-B651-2B643A3AFBD8}" srcOrd="0" destOrd="0" presId="urn:microsoft.com/office/officeart/2005/8/layout/hierarchy1"/>
    <dgm:cxn modelId="{1B380037-A7B8-4002-AFF3-302D72CF29CC}" srcId="{64E5F49A-AB4C-4AF0-B379-E6075B640967}" destId="{B7396C94-DA50-4199-AC3F-AC4EFCA012C7}" srcOrd="0" destOrd="0" parTransId="{9CC791FD-8906-438C-A797-B0F5C12123AD}" sibTransId="{142C53BB-F3C5-40E9-ADBD-222256AE0933}"/>
    <dgm:cxn modelId="{8BD03217-9200-4FF0-BA00-9F2AC0AFDC18}" type="presOf" srcId="{E5F77B2F-C621-464D-A999-772D8BFF0FBF}" destId="{BD5786EE-EB2D-43A6-806B-D878787B5F38}" srcOrd="0" destOrd="0" presId="urn:microsoft.com/office/officeart/2005/8/layout/hierarchy1"/>
    <dgm:cxn modelId="{DF62F517-B9DC-4B1B-AA66-A9A1A8CAF373}" srcId="{64E5F49A-AB4C-4AF0-B379-E6075B640967}" destId="{38C7A502-881F-477B-B874-0C3FF45307A2}" srcOrd="1" destOrd="0" parTransId="{A9ED94DB-BCA0-48F3-A780-88315D73F9F2}" sibTransId="{5F06376F-7043-4842-A1AA-BE09A3D6B275}"/>
    <dgm:cxn modelId="{D0410F82-8E9B-4D41-BDF4-E043B1A6B7E9}" type="presParOf" srcId="{4BE50C26-2A61-403E-B651-2B643A3AFBD8}" destId="{EC42698C-0370-4725-8870-841F10C43A26}" srcOrd="0" destOrd="0" presId="urn:microsoft.com/office/officeart/2005/8/layout/hierarchy1"/>
    <dgm:cxn modelId="{F1BAE97C-3D63-46CB-8C4D-0902CC88F6B8}" type="presParOf" srcId="{EC42698C-0370-4725-8870-841F10C43A26}" destId="{F2032C7C-EC08-4E95-95A8-E0E6AFFC4478}" srcOrd="0" destOrd="0" presId="urn:microsoft.com/office/officeart/2005/8/layout/hierarchy1"/>
    <dgm:cxn modelId="{9E615B67-D230-44E7-8A08-FF83F17E850A}" type="presParOf" srcId="{F2032C7C-EC08-4E95-95A8-E0E6AFFC4478}" destId="{A10AC15B-EB32-4B58-99CB-DA295A346C7C}" srcOrd="0" destOrd="0" presId="urn:microsoft.com/office/officeart/2005/8/layout/hierarchy1"/>
    <dgm:cxn modelId="{0C040671-E190-4B21-91C0-E1C52EC975A1}" type="presParOf" srcId="{F2032C7C-EC08-4E95-95A8-E0E6AFFC4478}" destId="{33747646-602C-4515-832E-CD338E037FF9}" srcOrd="1" destOrd="0" presId="urn:microsoft.com/office/officeart/2005/8/layout/hierarchy1"/>
    <dgm:cxn modelId="{85D18442-544C-4644-845F-50421B6373F4}" type="presParOf" srcId="{EC42698C-0370-4725-8870-841F10C43A26}" destId="{E92AE75E-AA86-4329-80F6-B883D720E5FB}" srcOrd="1" destOrd="0" presId="urn:microsoft.com/office/officeart/2005/8/layout/hierarchy1"/>
    <dgm:cxn modelId="{99DBF42B-AA76-446D-945F-445DFDEF4853}" type="presParOf" srcId="{4BE50C26-2A61-403E-B651-2B643A3AFBD8}" destId="{BA260015-589B-433D-8EAA-1941F37A12BF}" srcOrd="1" destOrd="0" presId="urn:microsoft.com/office/officeart/2005/8/layout/hierarchy1"/>
    <dgm:cxn modelId="{F174CD1E-68DA-4018-82FC-EEEB9DE22A42}" type="presParOf" srcId="{BA260015-589B-433D-8EAA-1941F37A12BF}" destId="{CF50945D-B73C-446D-9C73-839016D58D10}" srcOrd="0" destOrd="0" presId="urn:microsoft.com/office/officeart/2005/8/layout/hierarchy1"/>
    <dgm:cxn modelId="{A2C19865-455D-4F30-BBF9-BF04C5B83747}" type="presParOf" srcId="{CF50945D-B73C-446D-9C73-839016D58D10}" destId="{DF457405-CEDA-4218-83EA-DADE85C41C61}" srcOrd="0" destOrd="0" presId="urn:microsoft.com/office/officeart/2005/8/layout/hierarchy1"/>
    <dgm:cxn modelId="{968DEE48-71B2-44E3-857B-C09CB7221CD5}" type="presParOf" srcId="{CF50945D-B73C-446D-9C73-839016D58D10}" destId="{F3DD11FB-ECA8-47C8-9EAA-BE1BF7D0351D}" srcOrd="1" destOrd="0" presId="urn:microsoft.com/office/officeart/2005/8/layout/hierarchy1"/>
    <dgm:cxn modelId="{19B465AB-C724-4D6C-949E-5FC2DB1B9C41}" type="presParOf" srcId="{BA260015-589B-433D-8EAA-1941F37A12BF}" destId="{6847A265-A762-4AE9-BE64-05F20957CF4F}" srcOrd="1" destOrd="0" presId="urn:microsoft.com/office/officeart/2005/8/layout/hierarchy1"/>
    <dgm:cxn modelId="{744E4796-7869-4C22-B574-DA6C3FC47AA7}" type="presParOf" srcId="{4BE50C26-2A61-403E-B651-2B643A3AFBD8}" destId="{4B887C63-FDCA-49A4-A245-9A0AD71B5E4E}" srcOrd="2" destOrd="0" presId="urn:microsoft.com/office/officeart/2005/8/layout/hierarchy1"/>
    <dgm:cxn modelId="{27B04219-14AA-4E36-8B0D-0BA5042AB060}" type="presParOf" srcId="{4B887C63-FDCA-49A4-A245-9A0AD71B5E4E}" destId="{E0B4FE51-5D67-4370-8014-711F5145C49F}" srcOrd="0" destOrd="0" presId="urn:microsoft.com/office/officeart/2005/8/layout/hierarchy1"/>
    <dgm:cxn modelId="{08A78E8C-7915-42BB-8F8B-B64329C308AA}" type="presParOf" srcId="{E0B4FE51-5D67-4370-8014-711F5145C49F}" destId="{DD990722-C1C0-4FA2-BCE6-52A4BD416A8F}" srcOrd="0" destOrd="0" presId="urn:microsoft.com/office/officeart/2005/8/layout/hierarchy1"/>
    <dgm:cxn modelId="{BA33CFC6-6D1B-4A0A-8689-6D1796C5A408}" type="presParOf" srcId="{E0B4FE51-5D67-4370-8014-711F5145C49F}" destId="{BD5786EE-EB2D-43A6-806B-D878787B5F38}" srcOrd="1" destOrd="0" presId="urn:microsoft.com/office/officeart/2005/8/layout/hierarchy1"/>
    <dgm:cxn modelId="{F3615F3E-39D7-41BD-B354-0D1689D43751}" type="presParOf" srcId="{4B887C63-FDCA-49A4-A245-9A0AD71B5E4E}" destId="{A54CBA7C-AEB9-4B64-8A9D-980272C72DF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253F710-BE28-4F46-AEF5-D006B2DE0C2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r-HR"/>
        </a:p>
      </dgm:t>
    </dgm:pt>
    <dgm:pt modelId="{8C49128B-CE15-4C4B-B5BE-96F716CD48C6}">
      <dgm:prSet/>
      <dgm:spPr/>
      <dgm:t>
        <a:bodyPr/>
        <a:lstStyle/>
        <a:p>
          <a:pPr rtl="0"/>
          <a:r>
            <a:rPr lang="hr-HR" b="1" dirty="0"/>
            <a:t>U trenutku objave konačnih rang lista svaki učenik koji je na nekom studijskom programu ostvario pravo upisa moći će pored naziva tog studijskog programa vidjeti riječ </a:t>
          </a:r>
          <a:r>
            <a:rPr lang="hr-HR" b="1" dirty="0">
              <a:solidFill>
                <a:srgbClr val="FF0000"/>
              </a:solidFill>
            </a:rPr>
            <a:t>DA</a:t>
          </a:r>
          <a:r>
            <a:rPr lang="hr-HR" b="1" dirty="0"/>
            <a:t>-ta riječ znači da je upravo </a:t>
          </a:r>
          <a:r>
            <a:rPr lang="hr-HR" b="1" dirty="0">
              <a:solidFill>
                <a:schemeClr val="tx1"/>
              </a:solidFill>
            </a:rPr>
            <a:t>na tom studijskom programu </a:t>
          </a:r>
          <a:r>
            <a:rPr lang="hr-HR" b="1" dirty="0">
              <a:solidFill>
                <a:srgbClr val="FF0000"/>
              </a:solidFill>
            </a:rPr>
            <a:t>ostvario pravo upisa</a:t>
          </a:r>
        </a:p>
      </dgm:t>
    </dgm:pt>
    <dgm:pt modelId="{F1CE7D0E-0ECB-4554-A1AB-03D386A836C8}" type="parTrans" cxnId="{DF90B560-0092-4878-B61B-8B48AC5F6DE5}">
      <dgm:prSet/>
      <dgm:spPr/>
      <dgm:t>
        <a:bodyPr/>
        <a:lstStyle/>
        <a:p>
          <a:endParaRPr lang="hr-HR"/>
        </a:p>
      </dgm:t>
    </dgm:pt>
    <dgm:pt modelId="{E75449F1-1BED-48B1-9D71-9F5338A44D73}" type="sibTrans" cxnId="{DF90B560-0092-4878-B61B-8B48AC5F6DE5}">
      <dgm:prSet/>
      <dgm:spPr/>
      <dgm:t>
        <a:bodyPr/>
        <a:lstStyle/>
        <a:p>
          <a:endParaRPr lang="hr-HR"/>
        </a:p>
      </dgm:t>
    </dgm:pt>
    <dgm:pt modelId="{C0C1AD06-7BA3-4473-A4AC-5F6E6359655D}" type="pres">
      <dgm:prSet presAssocID="{8253F710-BE28-4F46-AEF5-D006B2DE0C2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E4DF01A0-B9E4-4A19-AC27-3C064297EAF4}" type="pres">
      <dgm:prSet presAssocID="{8C49128B-CE15-4C4B-B5BE-96F716CD48C6}" presName="hierRoot1" presStyleCnt="0"/>
      <dgm:spPr/>
    </dgm:pt>
    <dgm:pt modelId="{EC55497D-FC13-4E76-B164-7DE5018FE05B}" type="pres">
      <dgm:prSet presAssocID="{8C49128B-CE15-4C4B-B5BE-96F716CD48C6}" presName="composite" presStyleCnt="0"/>
      <dgm:spPr/>
    </dgm:pt>
    <dgm:pt modelId="{2BF79F94-8A7E-4539-AF8C-3B44B33035F5}" type="pres">
      <dgm:prSet presAssocID="{8C49128B-CE15-4C4B-B5BE-96F716CD48C6}" presName="background" presStyleLbl="node0" presStyleIdx="0" presStyleCnt="1"/>
      <dgm:spPr/>
    </dgm:pt>
    <dgm:pt modelId="{7B2BF859-4270-4D66-8B93-F3DC2A87017F}" type="pres">
      <dgm:prSet presAssocID="{8C49128B-CE15-4C4B-B5BE-96F716CD48C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B9A3717D-754D-42B3-AC9F-D928E8C290C0}" type="pres">
      <dgm:prSet presAssocID="{8C49128B-CE15-4C4B-B5BE-96F716CD48C6}" presName="hierChild2" presStyleCnt="0"/>
      <dgm:spPr/>
    </dgm:pt>
  </dgm:ptLst>
  <dgm:cxnLst>
    <dgm:cxn modelId="{DF90B560-0092-4878-B61B-8B48AC5F6DE5}" srcId="{8253F710-BE28-4F46-AEF5-D006B2DE0C24}" destId="{8C49128B-CE15-4C4B-B5BE-96F716CD48C6}" srcOrd="0" destOrd="0" parTransId="{F1CE7D0E-0ECB-4554-A1AB-03D386A836C8}" sibTransId="{E75449F1-1BED-48B1-9D71-9F5338A44D73}"/>
    <dgm:cxn modelId="{5141C44A-81CD-43D8-A00E-767795387DD2}" type="presOf" srcId="{8253F710-BE28-4F46-AEF5-D006B2DE0C24}" destId="{C0C1AD06-7BA3-4473-A4AC-5F6E6359655D}" srcOrd="0" destOrd="0" presId="urn:microsoft.com/office/officeart/2005/8/layout/hierarchy1"/>
    <dgm:cxn modelId="{1F9CA711-77D8-4EC6-AA8F-A0C74F8C90D8}" type="presOf" srcId="{8C49128B-CE15-4C4B-B5BE-96F716CD48C6}" destId="{7B2BF859-4270-4D66-8B93-F3DC2A87017F}" srcOrd="0" destOrd="0" presId="urn:microsoft.com/office/officeart/2005/8/layout/hierarchy1"/>
    <dgm:cxn modelId="{D472476F-6556-43F3-B95D-7C65F5E184AA}" type="presParOf" srcId="{C0C1AD06-7BA3-4473-A4AC-5F6E6359655D}" destId="{E4DF01A0-B9E4-4A19-AC27-3C064297EAF4}" srcOrd="0" destOrd="0" presId="urn:microsoft.com/office/officeart/2005/8/layout/hierarchy1"/>
    <dgm:cxn modelId="{4956650F-FACE-468A-9F52-D7BD32D95D0C}" type="presParOf" srcId="{E4DF01A0-B9E4-4A19-AC27-3C064297EAF4}" destId="{EC55497D-FC13-4E76-B164-7DE5018FE05B}" srcOrd="0" destOrd="0" presId="urn:microsoft.com/office/officeart/2005/8/layout/hierarchy1"/>
    <dgm:cxn modelId="{194658DF-1F3A-4CEE-B105-6C3A181BA9CA}" type="presParOf" srcId="{EC55497D-FC13-4E76-B164-7DE5018FE05B}" destId="{2BF79F94-8A7E-4539-AF8C-3B44B33035F5}" srcOrd="0" destOrd="0" presId="urn:microsoft.com/office/officeart/2005/8/layout/hierarchy1"/>
    <dgm:cxn modelId="{4B0A98E5-A882-423E-AAE6-D192DED745A5}" type="presParOf" srcId="{EC55497D-FC13-4E76-B164-7DE5018FE05B}" destId="{7B2BF859-4270-4D66-8B93-F3DC2A87017F}" srcOrd="1" destOrd="0" presId="urn:microsoft.com/office/officeart/2005/8/layout/hierarchy1"/>
    <dgm:cxn modelId="{1D618B5B-2AD3-4915-9B43-53E80689B0B9}" type="presParOf" srcId="{E4DF01A0-B9E4-4A19-AC27-3C064297EAF4}" destId="{B9A3717D-754D-42B3-AC9F-D928E8C290C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9B4D028-06E1-499E-B963-33DCADA961B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76F28DA5-89E8-4514-9693-2A1F53972A87}">
      <dgm:prSet custT="1"/>
      <dgm:spPr/>
      <dgm:t>
        <a:bodyPr/>
        <a:lstStyle/>
        <a:p>
          <a:pPr rtl="0"/>
          <a:r>
            <a:rPr lang="hr-HR" sz="2800" b="1" dirty="0"/>
            <a:t>Ako se radi o dvopredmetnom studijskom programu, riječ </a:t>
          </a:r>
          <a:r>
            <a:rPr lang="hr-HR" sz="2800" b="1" dirty="0">
              <a:solidFill>
                <a:srgbClr val="FF0000"/>
              </a:solidFill>
            </a:rPr>
            <a:t>DA</a:t>
          </a:r>
          <a:r>
            <a:rPr lang="hr-HR" sz="2800" b="1" dirty="0"/>
            <a:t> pojavit će se na </a:t>
          </a:r>
          <a:r>
            <a:rPr lang="hr-HR" sz="2800" b="1" dirty="0">
              <a:solidFill>
                <a:srgbClr val="FF0000"/>
              </a:solidFill>
            </a:rPr>
            <a:t>dva mjesta</a:t>
          </a:r>
        </a:p>
      </dgm:t>
    </dgm:pt>
    <dgm:pt modelId="{61BD4763-4141-40C1-A8F3-1FE15FF48EE6}" type="parTrans" cxnId="{81DB8650-CB2F-4F0F-9AF6-2F327ACFAEFF}">
      <dgm:prSet/>
      <dgm:spPr/>
      <dgm:t>
        <a:bodyPr/>
        <a:lstStyle/>
        <a:p>
          <a:endParaRPr lang="hr-HR"/>
        </a:p>
      </dgm:t>
    </dgm:pt>
    <dgm:pt modelId="{76DFB20A-4A03-46C1-9017-482B8B990B7E}" type="sibTrans" cxnId="{81DB8650-CB2F-4F0F-9AF6-2F327ACFAEFF}">
      <dgm:prSet/>
      <dgm:spPr/>
      <dgm:t>
        <a:bodyPr/>
        <a:lstStyle/>
        <a:p>
          <a:endParaRPr lang="hr-HR"/>
        </a:p>
      </dgm:t>
    </dgm:pt>
    <dgm:pt modelId="{94064C80-B24A-44E0-BAC8-27FC7A02DCD5}">
      <dgm:prSet custT="1"/>
      <dgm:spPr/>
      <dgm:t>
        <a:bodyPr/>
        <a:lstStyle/>
        <a:p>
          <a:pPr rtl="0"/>
          <a:r>
            <a:rPr lang="hr-HR" sz="2800" b="1" dirty="0"/>
            <a:t>Učenik može biti unutar kvote (upasti) i na više prijavljenih studijskih programa, ali pravo upisa ostvaruje samo na onaj gdje se nalazi riječ DA</a:t>
          </a:r>
        </a:p>
      </dgm:t>
    </dgm:pt>
    <dgm:pt modelId="{9E736350-2295-456C-A29B-CBC5B738C395}" type="parTrans" cxnId="{801AE90B-F198-494B-B4D7-A9B06F90D4D2}">
      <dgm:prSet/>
      <dgm:spPr/>
      <dgm:t>
        <a:bodyPr/>
        <a:lstStyle/>
        <a:p>
          <a:endParaRPr lang="hr-HR"/>
        </a:p>
      </dgm:t>
    </dgm:pt>
    <dgm:pt modelId="{6FC96FB5-628B-4A5D-87AA-077F4D494E6F}" type="sibTrans" cxnId="{801AE90B-F198-494B-B4D7-A9B06F90D4D2}">
      <dgm:prSet/>
      <dgm:spPr/>
      <dgm:t>
        <a:bodyPr/>
        <a:lstStyle/>
        <a:p>
          <a:endParaRPr lang="hr-HR"/>
        </a:p>
      </dgm:t>
    </dgm:pt>
    <dgm:pt modelId="{522D1330-87E0-41D8-A2B1-D3F06E37762F}">
      <dgm:prSet custT="1"/>
      <dgm:spPr/>
      <dgm:t>
        <a:bodyPr/>
        <a:lstStyle/>
        <a:p>
          <a:pPr rtl="0"/>
          <a:r>
            <a:rPr lang="hr-HR" sz="2800" b="1" dirty="0"/>
            <a:t>Prema tome </a:t>
          </a:r>
          <a:r>
            <a:rPr lang="hr-HR" sz="2800" b="1" dirty="0">
              <a:solidFill>
                <a:srgbClr val="FF0000"/>
              </a:solidFill>
            </a:rPr>
            <a:t>pravo upisa uvijek ostvarujete na samo jednom studijskom programu, i to je, od onih za koje ste ušli u kvotu, uvijek onaj najviše rangirani na vašoj listi prioriteta</a:t>
          </a:r>
        </a:p>
      </dgm:t>
    </dgm:pt>
    <dgm:pt modelId="{8B657DC8-5B7C-4A5C-A4C3-34939830B8CB}" type="parTrans" cxnId="{35F23D3D-3A00-43BB-81FC-09A790F430A7}">
      <dgm:prSet/>
      <dgm:spPr/>
      <dgm:t>
        <a:bodyPr/>
        <a:lstStyle/>
        <a:p>
          <a:endParaRPr lang="hr-HR"/>
        </a:p>
      </dgm:t>
    </dgm:pt>
    <dgm:pt modelId="{FD8F1F6A-7662-458C-B389-E152EC5AC37A}" type="sibTrans" cxnId="{35F23D3D-3A00-43BB-81FC-09A790F430A7}">
      <dgm:prSet/>
      <dgm:spPr/>
      <dgm:t>
        <a:bodyPr/>
        <a:lstStyle/>
        <a:p>
          <a:endParaRPr lang="hr-HR"/>
        </a:p>
      </dgm:t>
    </dgm:pt>
    <dgm:pt modelId="{ED07EBB0-94ED-460F-9D24-F26F0FCD110A}" type="pres">
      <dgm:prSet presAssocID="{69B4D028-06E1-499E-B963-33DCADA961B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56B6EC7B-EF77-4A2B-8AC3-1F5EE89A6A8C}" type="pres">
      <dgm:prSet presAssocID="{76F28DA5-89E8-4514-9693-2A1F53972A87}" presName="hierRoot1" presStyleCnt="0"/>
      <dgm:spPr/>
    </dgm:pt>
    <dgm:pt modelId="{1FE1602E-623A-4390-8EEE-FFA9C3A2CD10}" type="pres">
      <dgm:prSet presAssocID="{76F28DA5-89E8-4514-9693-2A1F53972A87}" presName="composite" presStyleCnt="0"/>
      <dgm:spPr/>
    </dgm:pt>
    <dgm:pt modelId="{592BEA71-C80B-40CB-99AC-5358676AA18C}" type="pres">
      <dgm:prSet presAssocID="{76F28DA5-89E8-4514-9693-2A1F53972A87}" presName="background" presStyleLbl="node0" presStyleIdx="0" presStyleCnt="3"/>
      <dgm:spPr/>
    </dgm:pt>
    <dgm:pt modelId="{12EF7289-8D45-4672-9302-046118947544}" type="pres">
      <dgm:prSet presAssocID="{76F28DA5-89E8-4514-9693-2A1F53972A87}" presName="text" presStyleLbl="fgAcc0" presStyleIdx="0" presStyleCnt="3" custScaleX="150143" custScaleY="265272" custLinFactNeighborX="-46550" custLinFactNeighborY="-401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CF961174-9590-4B2B-9D81-9ABC6557706D}" type="pres">
      <dgm:prSet presAssocID="{76F28DA5-89E8-4514-9693-2A1F53972A87}" presName="hierChild2" presStyleCnt="0"/>
      <dgm:spPr/>
    </dgm:pt>
    <dgm:pt modelId="{8327EFEE-7022-4921-93D6-EA95E9D55A51}" type="pres">
      <dgm:prSet presAssocID="{94064C80-B24A-44E0-BAC8-27FC7A02DCD5}" presName="hierRoot1" presStyleCnt="0"/>
      <dgm:spPr/>
    </dgm:pt>
    <dgm:pt modelId="{117EFEB0-A60A-4D7C-ABCD-65898FC7B60D}" type="pres">
      <dgm:prSet presAssocID="{94064C80-B24A-44E0-BAC8-27FC7A02DCD5}" presName="composite" presStyleCnt="0"/>
      <dgm:spPr/>
    </dgm:pt>
    <dgm:pt modelId="{4F9E0BE4-CEBF-44E1-9422-917EDC2EA07D}" type="pres">
      <dgm:prSet presAssocID="{94064C80-B24A-44E0-BAC8-27FC7A02DCD5}" presName="background" presStyleLbl="node0" presStyleIdx="1" presStyleCnt="3"/>
      <dgm:spPr/>
    </dgm:pt>
    <dgm:pt modelId="{61FCFC4D-57A2-41C4-93CA-1FE16A438AF2}" type="pres">
      <dgm:prSet presAssocID="{94064C80-B24A-44E0-BAC8-27FC7A02DCD5}" presName="text" presStyleLbl="fgAcc0" presStyleIdx="1" presStyleCnt="3" custScaleX="177063" custScaleY="270538" custLinFactNeighborX="-1806" custLinFactNeighborY="694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5BF560BC-F01B-4562-BC15-36A213258DB2}" type="pres">
      <dgm:prSet presAssocID="{94064C80-B24A-44E0-BAC8-27FC7A02DCD5}" presName="hierChild2" presStyleCnt="0"/>
      <dgm:spPr/>
    </dgm:pt>
    <dgm:pt modelId="{05E66843-A941-4969-B86D-DF41450A1E35}" type="pres">
      <dgm:prSet presAssocID="{522D1330-87E0-41D8-A2B1-D3F06E37762F}" presName="hierRoot1" presStyleCnt="0"/>
      <dgm:spPr/>
    </dgm:pt>
    <dgm:pt modelId="{C312255F-6412-46C5-8EDB-0B102B6222C2}" type="pres">
      <dgm:prSet presAssocID="{522D1330-87E0-41D8-A2B1-D3F06E37762F}" presName="composite" presStyleCnt="0"/>
      <dgm:spPr/>
    </dgm:pt>
    <dgm:pt modelId="{F0F0C85F-B5DD-46AE-83B5-A5CC45049BC0}" type="pres">
      <dgm:prSet presAssocID="{522D1330-87E0-41D8-A2B1-D3F06E37762F}" presName="background" presStyleLbl="node0" presStyleIdx="2" presStyleCnt="3"/>
      <dgm:spPr/>
    </dgm:pt>
    <dgm:pt modelId="{1558BC79-7F19-4483-8E7B-701415B3AB48}" type="pres">
      <dgm:prSet presAssocID="{522D1330-87E0-41D8-A2B1-D3F06E37762F}" presName="text" presStyleLbl="fgAcc0" presStyleIdx="2" presStyleCnt="3" custScaleX="173788" custScaleY="279614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5F56AB31-04F7-4444-9D11-9F1F4DF03EC3}" type="pres">
      <dgm:prSet presAssocID="{522D1330-87E0-41D8-A2B1-D3F06E37762F}" presName="hierChild2" presStyleCnt="0"/>
      <dgm:spPr/>
    </dgm:pt>
  </dgm:ptLst>
  <dgm:cxnLst>
    <dgm:cxn modelId="{81DB8650-CB2F-4F0F-9AF6-2F327ACFAEFF}" srcId="{69B4D028-06E1-499E-B963-33DCADA961B3}" destId="{76F28DA5-89E8-4514-9693-2A1F53972A87}" srcOrd="0" destOrd="0" parTransId="{61BD4763-4141-40C1-A8F3-1FE15FF48EE6}" sibTransId="{76DFB20A-4A03-46C1-9017-482B8B990B7E}"/>
    <dgm:cxn modelId="{801AE90B-F198-494B-B4D7-A9B06F90D4D2}" srcId="{69B4D028-06E1-499E-B963-33DCADA961B3}" destId="{94064C80-B24A-44E0-BAC8-27FC7A02DCD5}" srcOrd="1" destOrd="0" parTransId="{9E736350-2295-456C-A29B-CBC5B738C395}" sibTransId="{6FC96FB5-628B-4A5D-87AA-077F4D494E6F}"/>
    <dgm:cxn modelId="{7CF81E41-D0EF-428A-85BA-09162DB4F6B5}" type="presOf" srcId="{94064C80-B24A-44E0-BAC8-27FC7A02DCD5}" destId="{61FCFC4D-57A2-41C4-93CA-1FE16A438AF2}" srcOrd="0" destOrd="0" presId="urn:microsoft.com/office/officeart/2005/8/layout/hierarchy1"/>
    <dgm:cxn modelId="{35F23D3D-3A00-43BB-81FC-09A790F430A7}" srcId="{69B4D028-06E1-499E-B963-33DCADA961B3}" destId="{522D1330-87E0-41D8-A2B1-D3F06E37762F}" srcOrd="2" destOrd="0" parTransId="{8B657DC8-5B7C-4A5C-A4C3-34939830B8CB}" sibTransId="{FD8F1F6A-7662-458C-B389-E152EC5AC37A}"/>
    <dgm:cxn modelId="{785DE24E-78B6-470D-9A7E-58056413E0CC}" type="presOf" srcId="{522D1330-87E0-41D8-A2B1-D3F06E37762F}" destId="{1558BC79-7F19-4483-8E7B-701415B3AB48}" srcOrd="0" destOrd="0" presId="urn:microsoft.com/office/officeart/2005/8/layout/hierarchy1"/>
    <dgm:cxn modelId="{FC788D56-61A6-4194-B387-B589263126C9}" type="presOf" srcId="{69B4D028-06E1-499E-B963-33DCADA961B3}" destId="{ED07EBB0-94ED-460F-9D24-F26F0FCD110A}" srcOrd="0" destOrd="0" presId="urn:microsoft.com/office/officeart/2005/8/layout/hierarchy1"/>
    <dgm:cxn modelId="{200C092C-E29A-495E-A088-F62082D35C5F}" type="presOf" srcId="{76F28DA5-89E8-4514-9693-2A1F53972A87}" destId="{12EF7289-8D45-4672-9302-046118947544}" srcOrd="0" destOrd="0" presId="urn:microsoft.com/office/officeart/2005/8/layout/hierarchy1"/>
    <dgm:cxn modelId="{1AB61D42-4477-4785-9607-2CC06D838C4F}" type="presParOf" srcId="{ED07EBB0-94ED-460F-9D24-F26F0FCD110A}" destId="{56B6EC7B-EF77-4A2B-8AC3-1F5EE89A6A8C}" srcOrd="0" destOrd="0" presId="urn:microsoft.com/office/officeart/2005/8/layout/hierarchy1"/>
    <dgm:cxn modelId="{DFA36486-7FBC-416A-9048-889B536CD50A}" type="presParOf" srcId="{56B6EC7B-EF77-4A2B-8AC3-1F5EE89A6A8C}" destId="{1FE1602E-623A-4390-8EEE-FFA9C3A2CD10}" srcOrd="0" destOrd="0" presId="urn:microsoft.com/office/officeart/2005/8/layout/hierarchy1"/>
    <dgm:cxn modelId="{B93DDE4E-4A18-423C-8ACA-541DAD4ADFDE}" type="presParOf" srcId="{1FE1602E-623A-4390-8EEE-FFA9C3A2CD10}" destId="{592BEA71-C80B-40CB-99AC-5358676AA18C}" srcOrd="0" destOrd="0" presId="urn:microsoft.com/office/officeart/2005/8/layout/hierarchy1"/>
    <dgm:cxn modelId="{173AB276-01F1-4961-93B2-6A7EA48C0E55}" type="presParOf" srcId="{1FE1602E-623A-4390-8EEE-FFA9C3A2CD10}" destId="{12EF7289-8D45-4672-9302-046118947544}" srcOrd="1" destOrd="0" presId="urn:microsoft.com/office/officeart/2005/8/layout/hierarchy1"/>
    <dgm:cxn modelId="{8A4DD3AC-970D-44F9-AA46-4980C527D10D}" type="presParOf" srcId="{56B6EC7B-EF77-4A2B-8AC3-1F5EE89A6A8C}" destId="{CF961174-9590-4B2B-9D81-9ABC6557706D}" srcOrd="1" destOrd="0" presId="urn:microsoft.com/office/officeart/2005/8/layout/hierarchy1"/>
    <dgm:cxn modelId="{BA601119-7521-441A-92E5-49B7F5165C3D}" type="presParOf" srcId="{ED07EBB0-94ED-460F-9D24-F26F0FCD110A}" destId="{8327EFEE-7022-4921-93D6-EA95E9D55A51}" srcOrd="1" destOrd="0" presId="urn:microsoft.com/office/officeart/2005/8/layout/hierarchy1"/>
    <dgm:cxn modelId="{830DE3B8-70CB-4BB0-AA4A-2CE659802B9B}" type="presParOf" srcId="{8327EFEE-7022-4921-93D6-EA95E9D55A51}" destId="{117EFEB0-A60A-4D7C-ABCD-65898FC7B60D}" srcOrd="0" destOrd="0" presId="urn:microsoft.com/office/officeart/2005/8/layout/hierarchy1"/>
    <dgm:cxn modelId="{C9FF76D3-53CC-48A1-B7ED-CA38A7154288}" type="presParOf" srcId="{117EFEB0-A60A-4D7C-ABCD-65898FC7B60D}" destId="{4F9E0BE4-CEBF-44E1-9422-917EDC2EA07D}" srcOrd="0" destOrd="0" presId="urn:microsoft.com/office/officeart/2005/8/layout/hierarchy1"/>
    <dgm:cxn modelId="{61F03607-D52A-44D3-8562-4D63B32D740A}" type="presParOf" srcId="{117EFEB0-A60A-4D7C-ABCD-65898FC7B60D}" destId="{61FCFC4D-57A2-41C4-93CA-1FE16A438AF2}" srcOrd="1" destOrd="0" presId="urn:microsoft.com/office/officeart/2005/8/layout/hierarchy1"/>
    <dgm:cxn modelId="{A25E983E-6724-4387-9DF5-E0E06813FE30}" type="presParOf" srcId="{8327EFEE-7022-4921-93D6-EA95E9D55A51}" destId="{5BF560BC-F01B-4562-BC15-36A213258DB2}" srcOrd="1" destOrd="0" presId="urn:microsoft.com/office/officeart/2005/8/layout/hierarchy1"/>
    <dgm:cxn modelId="{DE102128-72B4-4062-BAD8-8BE02151FBF2}" type="presParOf" srcId="{ED07EBB0-94ED-460F-9D24-F26F0FCD110A}" destId="{05E66843-A941-4969-B86D-DF41450A1E35}" srcOrd="2" destOrd="0" presId="urn:microsoft.com/office/officeart/2005/8/layout/hierarchy1"/>
    <dgm:cxn modelId="{95FCA24A-5247-460B-AD01-4280CD744F32}" type="presParOf" srcId="{05E66843-A941-4969-B86D-DF41450A1E35}" destId="{C312255F-6412-46C5-8EDB-0B102B6222C2}" srcOrd="0" destOrd="0" presId="urn:microsoft.com/office/officeart/2005/8/layout/hierarchy1"/>
    <dgm:cxn modelId="{226D5F58-80FB-415E-9FED-39C5CCA44DE1}" type="presParOf" srcId="{C312255F-6412-46C5-8EDB-0B102B6222C2}" destId="{F0F0C85F-B5DD-46AE-83B5-A5CC45049BC0}" srcOrd="0" destOrd="0" presId="urn:microsoft.com/office/officeart/2005/8/layout/hierarchy1"/>
    <dgm:cxn modelId="{A11DE265-6BE2-4C9D-BE15-1A56CDED4547}" type="presParOf" srcId="{C312255F-6412-46C5-8EDB-0B102B6222C2}" destId="{1558BC79-7F19-4483-8E7B-701415B3AB48}" srcOrd="1" destOrd="0" presId="urn:microsoft.com/office/officeart/2005/8/layout/hierarchy1"/>
    <dgm:cxn modelId="{2E825D61-AB62-415B-95C0-06B7DACBE649}" type="presParOf" srcId="{05E66843-A941-4969-B86D-DF41450A1E35}" destId="{5F56AB31-04F7-4444-9D11-9F1F4DF03EC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911C7-228C-4528-95B4-DDC582E384C0}">
      <dsp:nvSpPr>
        <dsp:cNvPr id="0" name=""/>
        <dsp:cNvSpPr/>
      </dsp:nvSpPr>
      <dsp:spPr>
        <a:xfrm>
          <a:off x="7278" y="0"/>
          <a:ext cx="3625592" cy="51728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b="1" kern="1200" dirty="0" smtClean="0"/>
            <a:t>OBJAVA PRIVREMENIH REZULTATA ISPITA DRŽAVNE MATURE (12:00 h)</a:t>
          </a:r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b="1" kern="1200" dirty="0" smtClean="0">
              <a:solidFill>
                <a:srgbClr val="FF0000"/>
              </a:solidFill>
            </a:rPr>
            <a:t>OBJAVA PRIVREMENIH RANG-LISTA ZA UPIS NA STUDIJSKE PROGRAME (14:00 h)</a:t>
          </a:r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b="1" kern="1200" dirty="0" smtClean="0"/>
            <a:t>12. 7</a:t>
          </a:r>
          <a:r>
            <a:rPr lang="hr-HR" sz="2700" b="0" kern="1200" dirty="0" smtClean="0"/>
            <a:t>.</a:t>
          </a:r>
          <a:r>
            <a:rPr lang="hr-HR" sz="2700" b="1" kern="1200" dirty="0" smtClean="0"/>
            <a:t> 2023. </a:t>
          </a:r>
          <a:endParaRPr lang="hr-HR" sz="2700" b="1" kern="1200" dirty="0"/>
        </a:p>
      </dsp:txBody>
      <dsp:txXfrm>
        <a:off x="113468" y="106190"/>
        <a:ext cx="3413212" cy="4960512"/>
      </dsp:txXfrm>
    </dsp:sp>
    <dsp:sp modelId="{F5055CA7-BDFB-4806-9ACC-DFFD52375444}">
      <dsp:nvSpPr>
        <dsp:cNvPr id="0" name=""/>
        <dsp:cNvSpPr/>
      </dsp:nvSpPr>
      <dsp:spPr>
        <a:xfrm>
          <a:off x="3879650" y="2280438"/>
          <a:ext cx="523173" cy="61201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400" kern="1200"/>
        </a:p>
      </dsp:txBody>
      <dsp:txXfrm>
        <a:off x="3879650" y="2402841"/>
        <a:ext cx="366221" cy="367208"/>
      </dsp:txXfrm>
    </dsp:sp>
    <dsp:sp modelId="{672889B9-447A-41EB-AAD7-B34C8AD01FD7}">
      <dsp:nvSpPr>
        <dsp:cNvPr id="0" name=""/>
        <dsp:cNvSpPr/>
      </dsp:nvSpPr>
      <dsp:spPr>
        <a:xfrm>
          <a:off x="4619990" y="0"/>
          <a:ext cx="3036479" cy="51728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b="1" kern="1200" dirty="0" smtClean="0"/>
            <a:t>KONAČNA OBJAVA REZULTATA ISPITA DRŽAVNE MATURE (12:00 h)    </a:t>
          </a:r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b="1" kern="1200" dirty="0" smtClean="0">
              <a:solidFill>
                <a:srgbClr val="FF0000"/>
              </a:solidFill>
            </a:rPr>
            <a:t>OBJAVA KONAČNIH RANG-LISTA ZA UPIS NA STUDIJSKE PROGRAME (iza 15:00 h)</a:t>
          </a:r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b="1" kern="1200" dirty="0" smtClean="0"/>
            <a:t>19. 7. 2023. </a:t>
          </a:r>
          <a:endParaRPr lang="hr-HR" sz="2700" b="1" kern="1200" dirty="0"/>
        </a:p>
      </dsp:txBody>
      <dsp:txXfrm>
        <a:off x="4708925" y="88935"/>
        <a:ext cx="2858609" cy="4995022"/>
      </dsp:txXfrm>
    </dsp:sp>
    <dsp:sp modelId="{05E76B55-3A67-4171-8779-2A531AFE3A10}">
      <dsp:nvSpPr>
        <dsp:cNvPr id="0" name=""/>
        <dsp:cNvSpPr/>
      </dsp:nvSpPr>
      <dsp:spPr>
        <a:xfrm>
          <a:off x="7903250" y="2280438"/>
          <a:ext cx="523173" cy="61201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400" kern="1200"/>
        </a:p>
      </dsp:txBody>
      <dsp:txXfrm>
        <a:off x="7903250" y="2402841"/>
        <a:ext cx="366221" cy="367208"/>
      </dsp:txXfrm>
    </dsp:sp>
    <dsp:sp modelId="{3DB25C8D-6B4F-42CC-AFAA-379FB0803386}">
      <dsp:nvSpPr>
        <dsp:cNvPr id="0" name=""/>
        <dsp:cNvSpPr/>
      </dsp:nvSpPr>
      <dsp:spPr>
        <a:xfrm>
          <a:off x="8643589" y="0"/>
          <a:ext cx="2467799" cy="51728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000" b="1" kern="1200" dirty="0" smtClean="0"/>
            <a:t>VISOKA UČILIŠTA ZAPOČINJU S UPISIMA</a:t>
          </a:r>
        </a:p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000" b="1" kern="1200" dirty="0" smtClean="0"/>
            <a:t>20. 7. 2023.</a:t>
          </a:r>
        </a:p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000" b="1" kern="1200" dirty="0" smtClean="0">
              <a:solidFill>
                <a:srgbClr val="FF0000"/>
              </a:solidFill>
            </a:rPr>
            <a:t>PODJELA SVJEDODŽBI I POTVRDA                          </a:t>
          </a:r>
        </a:p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000" b="1" kern="1200" dirty="0" smtClean="0">
              <a:solidFill>
                <a:srgbClr val="FF0000"/>
              </a:solidFill>
            </a:rPr>
            <a:t>21. 7. 2023.</a:t>
          </a:r>
          <a:endParaRPr lang="hr-HR" sz="3000" b="1" kern="1200" dirty="0">
            <a:solidFill>
              <a:srgbClr val="FF0000"/>
            </a:solidFill>
          </a:endParaRPr>
        </a:p>
      </dsp:txBody>
      <dsp:txXfrm>
        <a:off x="8715868" y="72279"/>
        <a:ext cx="2323241" cy="502833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AC15B-EB32-4B58-99CB-DA295A346C7C}">
      <dsp:nvSpPr>
        <dsp:cNvPr id="0" name=""/>
        <dsp:cNvSpPr/>
      </dsp:nvSpPr>
      <dsp:spPr>
        <a:xfrm>
          <a:off x="202433" y="4790"/>
          <a:ext cx="10592954" cy="3415381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3747646-602C-4515-832E-CD338E037FF9}">
      <dsp:nvSpPr>
        <dsp:cNvPr id="0" name=""/>
        <dsp:cNvSpPr/>
      </dsp:nvSpPr>
      <dsp:spPr>
        <a:xfrm>
          <a:off x="392147" y="185018"/>
          <a:ext cx="10592954" cy="34153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3600" b="1" kern="1200" dirty="0">
            <a:solidFill>
              <a:schemeClr val="tx2">
                <a:lumMod val="50000"/>
              </a:schemeClr>
            </a:solidFill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400" b="1" kern="1200" dirty="0">
              <a:solidFill>
                <a:schemeClr val="tx2">
                  <a:lumMod val="50000"/>
                </a:schemeClr>
              </a:solidFill>
            </a:rPr>
            <a:t>UČENICI SE MOGU UPISATI NA STUDIJSKI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400" b="1" kern="1200" dirty="0">
              <a:solidFill>
                <a:schemeClr val="tx2">
                  <a:lumMod val="50000"/>
                </a:schemeClr>
              </a:solidFill>
            </a:rPr>
            <a:t> PROGRAM ZA KOJI SU NAKON OBJAVE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400" b="1" kern="1200" dirty="0">
              <a:solidFill>
                <a:schemeClr val="tx2">
                  <a:lumMod val="50000"/>
                </a:schemeClr>
              </a:solidFill>
            </a:rPr>
            <a:t> KONAČNIH RANG LISTA OSTVARILI PRAVO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400" b="1" kern="1200" dirty="0">
              <a:solidFill>
                <a:schemeClr val="tx2">
                  <a:lumMod val="50000"/>
                </a:schemeClr>
              </a:solidFill>
            </a:rPr>
            <a:t> UPISA (DA) I DOBILI UPISNI BROJ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36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92180" y="285051"/>
        <a:ext cx="10392888" cy="321531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AC15B-EB32-4B58-99CB-DA295A346C7C}">
      <dsp:nvSpPr>
        <dsp:cNvPr id="0" name=""/>
        <dsp:cNvSpPr/>
      </dsp:nvSpPr>
      <dsp:spPr>
        <a:xfrm>
          <a:off x="-94768" y="123575"/>
          <a:ext cx="11166803" cy="319050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3747646-602C-4515-832E-CD338E037FF9}">
      <dsp:nvSpPr>
        <dsp:cNvPr id="0" name=""/>
        <dsp:cNvSpPr/>
      </dsp:nvSpPr>
      <dsp:spPr>
        <a:xfrm>
          <a:off x="105222" y="313566"/>
          <a:ext cx="11166803" cy="3190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3600" b="1" kern="1200" dirty="0">
            <a:solidFill>
              <a:schemeClr val="tx2">
                <a:lumMod val="50000"/>
              </a:schemeClr>
            </a:solidFill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400" b="1" kern="1200" dirty="0">
              <a:solidFill>
                <a:srgbClr val="C00000"/>
              </a:solidFill>
            </a:rPr>
            <a:t>Dodjelom upisnog broja za određeni studijski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400" b="1" kern="1200" dirty="0">
              <a:solidFill>
                <a:srgbClr val="C00000"/>
              </a:solidFill>
            </a:rPr>
            <a:t> program NASTAJE OBVEZA UČENIKA da se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400" b="1" kern="1200" dirty="0">
              <a:solidFill>
                <a:srgbClr val="C00000"/>
              </a:solidFill>
            </a:rPr>
            <a:t> upiše na taj studijski program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36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98669" y="407013"/>
        <a:ext cx="10979909" cy="30036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938E07-71E4-4F83-8304-224993A5207C}">
      <dsp:nvSpPr>
        <dsp:cNvPr id="0" name=""/>
        <dsp:cNvSpPr/>
      </dsp:nvSpPr>
      <dsp:spPr>
        <a:xfrm>
          <a:off x="780454" y="1886"/>
          <a:ext cx="2518506" cy="40817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22C6CD-1F42-4BC8-8A84-AF5E59448D2A}">
      <dsp:nvSpPr>
        <dsp:cNvPr id="0" name=""/>
        <dsp:cNvSpPr/>
      </dsp:nvSpPr>
      <dsp:spPr>
        <a:xfrm>
          <a:off x="1060288" y="267729"/>
          <a:ext cx="2518506" cy="40817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/>
            <a:t>Učenik može </a:t>
          </a:r>
          <a:r>
            <a:rPr lang="hr-HR" sz="2800" b="1" kern="1200" dirty="0">
              <a:solidFill>
                <a:srgbClr val="FF0000"/>
              </a:solidFill>
            </a:rPr>
            <a:t>mijenjati poredak studijskih programa </a:t>
          </a:r>
          <a:r>
            <a:rPr lang="hr-HR" sz="2800" b="1" kern="1200" dirty="0"/>
            <a:t>na svojoj osobnoj listi prioriteta </a:t>
          </a:r>
        </a:p>
      </dsp:txBody>
      <dsp:txXfrm>
        <a:off x="1134053" y="341494"/>
        <a:ext cx="2370976" cy="3934192"/>
      </dsp:txXfrm>
    </dsp:sp>
    <dsp:sp modelId="{B3FD2DB0-57D9-4B44-A0ED-4FE27378879F}">
      <dsp:nvSpPr>
        <dsp:cNvPr id="0" name=""/>
        <dsp:cNvSpPr/>
      </dsp:nvSpPr>
      <dsp:spPr>
        <a:xfrm>
          <a:off x="3858629" y="1886"/>
          <a:ext cx="2518506" cy="38123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5EBC5A-4234-42B3-9277-FF44177F8F64}">
      <dsp:nvSpPr>
        <dsp:cNvPr id="0" name=""/>
        <dsp:cNvSpPr/>
      </dsp:nvSpPr>
      <dsp:spPr>
        <a:xfrm>
          <a:off x="4138463" y="267729"/>
          <a:ext cx="2518506" cy="38123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/>
            <a:t>To može činiti </a:t>
          </a:r>
          <a:r>
            <a:rPr lang="hr-HR" sz="2800" b="1" kern="1200" dirty="0">
              <a:solidFill>
                <a:srgbClr val="FF0000"/>
              </a:solidFill>
            </a:rPr>
            <a:t>najkasnije do </a:t>
          </a:r>
          <a:r>
            <a:rPr lang="hr-HR" sz="2800" b="1" kern="1200" dirty="0" smtClean="0">
              <a:solidFill>
                <a:srgbClr val="FF0000"/>
              </a:solidFill>
            </a:rPr>
            <a:t>19. </a:t>
          </a:r>
          <a:r>
            <a:rPr lang="hr-HR" sz="2800" b="1" kern="1200" dirty="0">
              <a:solidFill>
                <a:srgbClr val="FF0000"/>
              </a:solidFill>
            </a:rPr>
            <a:t>srpnja do </a:t>
          </a:r>
          <a:r>
            <a:rPr lang="hr-HR" sz="2800" b="1" kern="1200" dirty="0" smtClean="0">
              <a:solidFill>
                <a:srgbClr val="FF0000"/>
              </a:solidFill>
            </a:rPr>
            <a:t>13:59 </a:t>
          </a:r>
          <a:endParaRPr lang="hr-HR" sz="2800" b="1" kern="1200" dirty="0">
            <a:solidFill>
              <a:srgbClr val="FF0000"/>
            </a:solidFill>
          </a:endParaRPr>
        </a:p>
      </dsp:txBody>
      <dsp:txXfrm>
        <a:off x="4212228" y="341494"/>
        <a:ext cx="2370976" cy="3664846"/>
      </dsp:txXfrm>
    </dsp:sp>
    <dsp:sp modelId="{43124453-C734-4B3C-B026-3BFA3D308E31}">
      <dsp:nvSpPr>
        <dsp:cNvPr id="0" name=""/>
        <dsp:cNvSpPr/>
      </dsp:nvSpPr>
      <dsp:spPr>
        <a:xfrm>
          <a:off x="6936804" y="1886"/>
          <a:ext cx="2518506" cy="3705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8C6BEA-3F96-4DDB-A97D-4A3DB00D2BCE}">
      <dsp:nvSpPr>
        <dsp:cNvPr id="0" name=""/>
        <dsp:cNvSpPr/>
      </dsp:nvSpPr>
      <dsp:spPr>
        <a:xfrm>
          <a:off x="7216638" y="267729"/>
          <a:ext cx="2518506" cy="3705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/>
            <a:t>Nakon objave konačnih rang lista takvo što više nikako neće biti moguće zbog automatskog zaključavanja sustava</a:t>
          </a:r>
        </a:p>
      </dsp:txBody>
      <dsp:txXfrm>
        <a:off x="7290403" y="341494"/>
        <a:ext cx="2370976" cy="35579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9C3F8F-EA8C-487E-A1E6-E751A7A120FE}">
      <dsp:nvSpPr>
        <dsp:cNvPr id="0" name=""/>
        <dsp:cNvSpPr/>
      </dsp:nvSpPr>
      <dsp:spPr>
        <a:xfrm>
          <a:off x="454747" y="938"/>
          <a:ext cx="2490780" cy="40865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1A077E-74E4-4EE7-B40F-7F2A14B9071D}">
      <dsp:nvSpPr>
        <dsp:cNvPr id="0" name=""/>
        <dsp:cNvSpPr/>
      </dsp:nvSpPr>
      <dsp:spPr>
        <a:xfrm>
          <a:off x="731500" y="263854"/>
          <a:ext cx="2490780" cy="4086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/>
            <a:t>Učenik </a:t>
          </a:r>
          <a:r>
            <a:rPr lang="hr-HR" sz="2800" b="1" kern="1200" dirty="0">
              <a:solidFill>
                <a:srgbClr val="FF0000"/>
              </a:solidFill>
            </a:rPr>
            <a:t>može brisati jedan ili više prijavljenih studijskih programa </a:t>
          </a:r>
          <a:r>
            <a:rPr lang="hr-HR" sz="2800" b="1" kern="1200" dirty="0"/>
            <a:t>sa svoje osobne liste prioriteta</a:t>
          </a:r>
          <a:r>
            <a:rPr lang="hr-HR" sz="2600" b="1" kern="1200" dirty="0"/>
            <a:t> </a:t>
          </a:r>
        </a:p>
      </dsp:txBody>
      <dsp:txXfrm>
        <a:off x="804452" y="336806"/>
        <a:ext cx="2344876" cy="3940640"/>
      </dsp:txXfrm>
    </dsp:sp>
    <dsp:sp modelId="{18544889-5882-4B0B-9B08-E68BB26223F9}">
      <dsp:nvSpPr>
        <dsp:cNvPr id="0" name=""/>
        <dsp:cNvSpPr/>
      </dsp:nvSpPr>
      <dsp:spPr>
        <a:xfrm>
          <a:off x="3499033" y="938"/>
          <a:ext cx="2490780" cy="40731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1D5FA5-B477-4D31-85E9-D7457E0E6D29}">
      <dsp:nvSpPr>
        <dsp:cNvPr id="0" name=""/>
        <dsp:cNvSpPr/>
      </dsp:nvSpPr>
      <dsp:spPr>
        <a:xfrm>
          <a:off x="3775787" y="263854"/>
          <a:ext cx="2490780" cy="40731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/>
            <a:t>To također može </a:t>
          </a:r>
          <a:r>
            <a:rPr lang="hr-HR" sz="2800" b="1" kern="1200" dirty="0">
              <a:solidFill>
                <a:srgbClr val="FF0000"/>
              </a:solidFill>
            </a:rPr>
            <a:t>najkasnije do </a:t>
          </a:r>
          <a:r>
            <a:rPr lang="hr-HR" sz="2800" b="1" kern="1200" dirty="0" smtClean="0">
              <a:solidFill>
                <a:srgbClr val="FF0000"/>
              </a:solidFill>
            </a:rPr>
            <a:t>19. </a:t>
          </a:r>
          <a:r>
            <a:rPr lang="hr-HR" sz="2800" b="1" kern="1200" dirty="0">
              <a:solidFill>
                <a:srgbClr val="FF0000"/>
              </a:solidFill>
            </a:rPr>
            <a:t>srpnja </a:t>
          </a:r>
          <a:r>
            <a:rPr lang="hr-HR" sz="2800" b="1" kern="1200" dirty="0" smtClean="0">
              <a:solidFill>
                <a:srgbClr val="FF0000"/>
              </a:solidFill>
            </a:rPr>
            <a:t>2023. u 13:59</a:t>
          </a:r>
          <a:endParaRPr lang="hr-HR" sz="2600" b="1" kern="1200" dirty="0">
            <a:solidFill>
              <a:srgbClr val="FF0000"/>
            </a:solidFill>
          </a:endParaRPr>
        </a:p>
      </dsp:txBody>
      <dsp:txXfrm>
        <a:off x="3848739" y="336806"/>
        <a:ext cx="2344876" cy="3927196"/>
      </dsp:txXfrm>
    </dsp:sp>
    <dsp:sp modelId="{0A671E18-B29A-4929-8E28-75BCBBC765AD}">
      <dsp:nvSpPr>
        <dsp:cNvPr id="0" name=""/>
        <dsp:cNvSpPr/>
      </dsp:nvSpPr>
      <dsp:spPr>
        <a:xfrm>
          <a:off x="6543320" y="938"/>
          <a:ext cx="3240778" cy="3928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0C8D90-3D8C-4F1C-8A5F-C933B0852BE2}">
      <dsp:nvSpPr>
        <dsp:cNvPr id="0" name=""/>
        <dsp:cNvSpPr/>
      </dsp:nvSpPr>
      <dsp:spPr>
        <a:xfrm>
          <a:off x="6820073" y="263854"/>
          <a:ext cx="3240778" cy="3928601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/>
            <a:t>Programe koji imaju raniji rok prijave moguće je brisati i nakon tog ranijeg roka, ali ih u tom slučaju </a:t>
          </a:r>
          <a:r>
            <a:rPr lang="hr-HR" sz="2800" b="1" u="sng" kern="1200" dirty="0"/>
            <a:t>kasnije više nije moguće vratiti</a:t>
          </a:r>
          <a:endParaRPr lang="hr-HR" sz="2600" b="1" u="sng" kern="1200" dirty="0"/>
        </a:p>
      </dsp:txBody>
      <dsp:txXfrm>
        <a:off x="6914992" y="358773"/>
        <a:ext cx="3050940" cy="37387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6158E5-210A-4A3D-A2B2-155E161A30E9}">
      <dsp:nvSpPr>
        <dsp:cNvPr id="0" name=""/>
        <dsp:cNvSpPr/>
      </dsp:nvSpPr>
      <dsp:spPr>
        <a:xfrm>
          <a:off x="-173035" y="102321"/>
          <a:ext cx="3166099" cy="4923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7831A0-36C3-4754-92D8-20736830FA75}">
      <dsp:nvSpPr>
        <dsp:cNvPr id="0" name=""/>
        <dsp:cNvSpPr/>
      </dsp:nvSpPr>
      <dsp:spPr>
        <a:xfrm>
          <a:off x="0" y="266704"/>
          <a:ext cx="3166099" cy="49233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/>
            <a:t>Svaki učenik </a:t>
          </a:r>
          <a:r>
            <a:rPr lang="hr-HR" sz="2800" b="1" kern="1200" dirty="0">
              <a:solidFill>
                <a:srgbClr val="FF0000"/>
              </a:solidFill>
            </a:rPr>
            <a:t>prije zaključenja  konačnih rang lista </a:t>
          </a:r>
          <a:r>
            <a:rPr lang="hr-HR" sz="2800" b="1" kern="1200" dirty="0"/>
            <a:t>mora na listi prioriteta </a:t>
          </a:r>
          <a:r>
            <a:rPr lang="hr-HR" sz="2800" b="1" kern="1200" dirty="0">
              <a:solidFill>
                <a:srgbClr val="FF0000"/>
              </a:solidFill>
            </a:rPr>
            <a:t>ostaviti samo one studijske programe</a:t>
          </a:r>
          <a:r>
            <a:rPr lang="hr-HR" sz="2800" b="1" kern="1200" dirty="0"/>
            <a:t> za koje je </a:t>
          </a:r>
          <a:r>
            <a:rPr lang="hr-HR" sz="2800" b="1" kern="1200" dirty="0">
              <a:solidFill>
                <a:srgbClr val="FF0000"/>
              </a:solidFill>
            </a:rPr>
            <a:t>siguran da ih je spreman upisati</a:t>
          </a:r>
        </a:p>
      </dsp:txBody>
      <dsp:txXfrm>
        <a:off x="92732" y="359436"/>
        <a:ext cx="2980635" cy="4737888"/>
      </dsp:txXfrm>
    </dsp:sp>
    <dsp:sp modelId="{26BC61C9-A306-4A39-9368-C01BEB7A4E14}">
      <dsp:nvSpPr>
        <dsp:cNvPr id="0" name=""/>
        <dsp:cNvSpPr/>
      </dsp:nvSpPr>
      <dsp:spPr>
        <a:xfrm>
          <a:off x="3515848" y="153140"/>
          <a:ext cx="4282725" cy="5089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7E731-FA0F-4413-884B-34AEC9875202}">
      <dsp:nvSpPr>
        <dsp:cNvPr id="0" name=""/>
        <dsp:cNvSpPr/>
      </dsp:nvSpPr>
      <dsp:spPr>
        <a:xfrm>
          <a:off x="3688883" y="317523"/>
          <a:ext cx="4282725" cy="50894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/>
            <a:t>U slučaju da se na nečijoj listi prioriteta </a:t>
          </a:r>
          <a:r>
            <a:rPr lang="hr-HR" sz="2800" b="1" kern="1200" dirty="0">
              <a:solidFill>
                <a:srgbClr val="FF0000"/>
              </a:solidFill>
            </a:rPr>
            <a:t>nalazi jedan ili više studijskih programa koje učenik, iz bilo kojih razloga nije spreman upisati,</a:t>
          </a:r>
          <a:r>
            <a:rPr lang="hr-HR" sz="2800" b="1" kern="1200" dirty="0"/>
            <a:t> učenik je </a:t>
          </a:r>
          <a:r>
            <a:rPr lang="hr-HR" sz="2800" b="1" kern="1200" dirty="0">
              <a:solidFill>
                <a:srgbClr val="FF0000"/>
              </a:solidFill>
            </a:rPr>
            <a:t>obvezan te studijske programe izbrisati </a:t>
          </a:r>
          <a:r>
            <a:rPr lang="hr-HR" sz="2800" b="1" kern="1200" dirty="0"/>
            <a:t>sa svoje liste prioriteta, i to isključivo prije objave konačnih rang lista, dakle do </a:t>
          </a:r>
          <a:r>
            <a:rPr lang="hr-HR" sz="2800" b="1" kern="1200" dirty="0" smtClean="0"/>
            <a:t>19. </a:t>
          </a:r>
          <a:r>
            <a:rPr lang="hr-HR" sz="2800" b="1" kern="1200" dirty="0"/>
            <a:t>srpnja </a:t>
          </a:r>
          <a:r>
            <a:rPr lang="hr-HR" sz="2800" b="1" kern="1200" dirty="0" smtClean="0"/>
            <a:t>2023. u 13:59. </a:t>
          </a:r>
          <a:endParaRPr lang="hr-HR" sz="2800" b="1" kern="1200" dirty="0"/>
        </a:p>
      </dsp:txBody>
      <dsp:txXfrm>
        <a:off x="3814320" y="442960"/>
        <a:ext cx="4031851" cy="4838603"/>
      </dsp:txXfrm>
    </dsp:sp>
    <dsp:sp modelId="{8CDD3E12-94CF-423E-A89B-5040A8594013}">
      <dsp:nvSpPr>
        <dsp:cNvPr id="0" name=""/>
        <dsp:cNvSpPr/>
      </dsp:nvSpPr>
      <dsp:spPr>
        <a:xfrm>
          <a:off x="8144644" y="153140"/>
          <a:ext cx="2194241" cy="45581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7B9E9B-760E-4046-A7D9-1DBB6D8760E3}">
      <dsp:nvSpPr>
        <dsp:cNvPr id="0" name=""/>
        <dsp:cNvSpPr/>
      </dsp:nvSpPr>
      <dsp:spPr>
        <a:xfrm>
          <a:off x="8317679" y="317523"/>
          <a:ext cx="2194241" cy="45581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/>
            <a:t>Nikakve promjene neće biti moguće nakon objave konačnih rang lista </a:t>
          </a:r>
        </a:p>
      </dsp:txBody>
      <dsp:txXfrm>
        <a:off x="8381946" y="381790"/>
        <a:ext cx="2065707" cy="44296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AC15B-EB32-4B58-99CB-DA295A346C7C}">
      <dsp:nvSpPr>
        <dsp:cNvPr id="0" name=""/>
        <dsp:cNvSpPr/>
      </dsp:nvSpPr>
      <dsp:spPr>
        <a:xfrm>
          <a:off x="3590309" y="1575"/>
          <a:ext cx="4807627" cy="3516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3747646-602C-4515-832E-CD338E037FF9}">
      <dsp:nvSpPr>
        <dsp:cNvPr id="0" name=""/>
        <dsp:cNvSpPr/>
      </dsp:nvSpPr>
      <dsp:spPr>
        <a:xfrm>
          <a:off x="3828083" y="227460"/>
          <a:ext cx="4807627" cy="35169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000" b="1" kern="1200" dirty="0">
              <a:solidFill>
                <a:schemeClr val="tx2">
                  <a:lumMod val="50000"/>
                </a:schemeClr>
              </a:solidFill>
            </a:rPr>
            <a:t>Najkasnije 48 sati nakon objave privremenih rezultata</a:t>
          </a:r>
        </a:p>
      </dsp:txBody>
      <dsp:txXfrm>
        <a:off x="3931091" y="330468"/>
        <a:ext cx="4601611" cy="33109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AC15B-EB32-4B58-99CB-DA295A346C7C}">
      <dsp:nvSpPr>
        <dsp:cNvPr id="0" name=""/>
        <dsp:cNvSpPr/>
      </dsp:nvSpPr>
      <dsp:spPr>
        <a:xfrm>
          <a:off x="1171689" y="-244086"/>
          <a:ext cx="8935674" cy="3427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3747646-602C-4515-832E-CD338E037FF9}">
      <dsp:nvSpPr>
        <dsp:cNvPr id="0" name=""/>
        <dsp:cNvSpPr/>
      </dsp:nvSpPr>
      <dsp:spPr>
        <a:xfrm>
          <a:off x="1428622" y="0"/>
          <a:ext cx="8935674" cy="3427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000" b="1" kern="1200" dirty="0">
              <a:solidFill>
                <a:schemeClr val="tx2">
                  <a:lumMod val="50000"/>
                </a:schemeClr>
              </a:solidFill>
            </a:rPr>
            <a:t>KADA UČENIKU NISU </a:t>
          </a:r>
          <a:r>
            <a:rPr lang="hr-HR" sz="4000" b="1" kern="1200" dirty="0" smtClean="0">
              <a:solidFill>
                <a:schemeClr val="tx2">
                  <a:lumMod val="50000"/>
                </a:schemeClr>
              </a:solidFill>
            </a:rPr>
            <a:t>DODIJELJENI </a:t>
          </a:r>
          <a:r>
            <a:rPr lang="hr-HR" sz="4000" b="1" kern="1200" dirty="0">
              <a:solidFill>
                <a:schemeClr val="tx2">
                  <a:lumMod val="50000"/>
                </a:schemeClr>
              </a:solidFill>
            </a:rPr>
            <a:t>BODOVI ZA TOČAN ODGOVOR</a:t>
          </a:r>
        </a:p>
      </dsp:txBody>
      <dsp:txXfrm>
        <a:off x="1529020" y="100398"/>
        <a:ext cx="8734878" cy="32270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AC15B-EB32-4B58-99CB-DA295A346C7C}">
      <dsp:nvSpPr>
        <dsp:cNvPr id="0" name=""/>
        <dsp:cNvSpPr/>
      </dsp:nvSpPr>
      <dsp:spPr>
        <a:xfrm>
          <a:off x="6019" y="112665"/>
          <a:ext cx="3256715" cy="2639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3747646-602C-4515-832E-CD338E037FF9}">
      <dsp:nvSpPr>
        <dsp:cNvPr id="0" name=""/>
        <dsp:cNvSpPr/>
      </dsp:nvSpPr>
      <dsp:spPr>
        <a:xfrm>
          <a:off x="201566" y="298434"/>
          <a:ext cx="3256715" cy="2639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600" b="1" kern="1200" dirty="0">
              <a:solidFill>
                <a:schemeClr val="tx2">
                  <a:lumMod val="50000"/>
                </a:schemeClr>
              </a:solidFill>
            </a:rPr>
            <a:t>ODGOVORI NISU PREPISANI NA LIST ZA ODGOVORE</a:t>
          </a:r>
        </a:p>
      </dsp:txBody>
      <dsp:txXfrm>
        <a:off x="278879" y="375747"/>
        <a:ext cx="3102089" cy="2485037"/>
      </dsp:txXfrm>
    </dsp:sp>
    <dsp:sp modelId="{DF457405-CEDA-4218-83EA-DADE85C41C61}">
      <dsp:nvSpPr>
        <dsp:cNvPr id="0" name=""/>
        <dsp:cNvSpPr/>
      </dsp:nvSpPr>
      <dsp:spPr>
        <a:xfrm>
          <a:off x="3653828" y="112665"/>
          <a:ext cx="3572198" cy="26831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3DD11FB-ECA8-47C8-9EAA-BE1BF7D0351D}">
      <dsp:nvSpPr>
        <dsp:cNvPr id="0" name=""/>
        <dsp:cNvSpPr/>
      </dsp:nvSpPr>
      <dsp:spPr>
        <a:xfrm>
          <a:off x="3849375" y="298434"/>
          <a:ext cx="3572198" cy="26831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600" b="1" kern="1200" dirty="0">
              <a:solidFill>
                <a:schemeClr val="tx2">
                  <a:lumMod val="50000"/>
                </a:schemeClr>
              </a:solidFill>
            </a:rPr>
            <a:t>SADRŽAJ KONCEPTA NIJE PREPISAN NA LIST ZA </a:t>
          </a:r>
          <a:r>
            <a:rPr lang="hr-HR" sz="3600" b="1" kern="1200" dirty="0" smtClean="0">
              <a:solidFill>
                <a:schemeClr val="tx2">
                  <a:lumMod val="50000"/>
                </a:schemeClr>
              </a:solidFill>
            </a:rPr>
            <a:t>ESEJ ILI LIST ZA SAŽETAK</a:t>
          </a:r>
          <a:endParaRPr lang="hr-HR" sz="36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3927963" y="377022"/>
        <a:ext cx="3415022" cy="2526015"/>
      </dsp:txXfrm>
    </dsp:sp>
    <dsp:sp modelId="{DD990722-C1C0-4FA2-BCE6-52A4BD416A8F}">
      <dsp:nvSpPr>
        <dsp:cNvPr id="0" name=""/>
        <dsp:cNvSpPr/>
      </dsp:nvSpPr>
      <dsp:spPr>
        <a:xfrm>
          <a:off x="7617120" y="112665"/>
          <a:ext cx="3558576" cy="27572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D5786EE-EB2D-43A6-806B-D878787B5F38}">
      <dsp:nvSpPr>
        <dsp:cNvPr id="0" name=""/>
        <dsp:cNvSpPr/>
      </dsp:nvSpPr>
      <dsp:spPr>
        <a:xfrm>
          <a:off x="7812667" y="298434"/>
          <a:ext cx="3558576" cy="27572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600" b="1" kern="1200" dirty="0" smtClean="0">
              <a:solidFill>
                <a:schemeClr val="tx2">
                  <a:lumMod val="50000"/>
                </a:schemeClr>
              </a:solidFill>
            </a:rPr>
            <a:t>ESEJ ILI SAŽETAK </a:t>
          </a:r>
          <a:r>
            <a:rPr lang="hr-HR" sz="3600" b="1" kern="1200" smtClean="0">
              <a:solidFill>
                <a:schemeClr val="tx2">
                  <a:lumMod val="50000"/>
                </a:schemeClr>
              </a:solidFill>
            </a:rPr>
            <a:t>NEMAJU PROPISANI </a:t>
          </a:r>
          <a:r>
            <a:rPr lang="hr-HR" sz="3600" b="1" kern="1200" dirty="0">
              <a:solidFill>
                <a:schemeClr val="tx2">
                  <a:lumMod val="50000"/>
                </a:schemeClr>
              </a:solidFill>
            </a:rPr>
            <a:t>BROJ RIJEČI</a:t>
          </a:r>
        </a:p>
      </dsp:txBody>
      <dsp:txXfrm>
        <a:off x="7893424" y="379191"/>
        <a:ext cx="3397062" cy="259573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F79F94-8A7E-4539-AF8C-3B44B33035F5}">
      <dsp:nvSpPr>
        <dsp:cNvPr id="0" name=""/>
        <dsp:cNvSpPr/>
      </dsp:nvSpPr>
      <dsp:spPr>
        <a:xfrm>
          <a:off x="1997347" y="2577"/>
          <a:ext cx="5868813" cy="3726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2BF859-4270-4D66-8B93-F3DC2A87017F}">
      <dsp:nvSpPr>
        <dsp:cNvPr id="0" name=""/>
        <dsp:cNvSpPr/>
      </dsp:nvSpPr>
      <dsp:spPr>
        <a:xfrm>
          <a:off x="2649438" y="622063"/>
          <a:ext cx="5868813" cy="37266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900" b="1" kern="1200" dirty="0"/>
            <a:t>U trenutku objave konačnih rang lista svaki učenik koji je na nekom studijskom programu ostvario pravo upisa moći će pored naziva tog studijskog programa vidjeti riječ </a:t>
          </a:r>
          <a:r>
            <a:rPr lang="hr-HR" sz="2900" b="1" kern="1200" dirty="0">
              <a:solidFill>
                <a:srgbClr val="FF0000"/>
              </a:solidFill>
            </a:rPr>
            <a:t>DA</a:t>
          </a:r>
          <a:r>
            <a:rPr lang="hr-HR" sz="2900" b="1" kern="1200" dirty="0"/>
            <a:t>-ta riječ znači da je upravo </a:t>
          </a:r>
          <a:r>
            <a:rPr lang="hr-HR" sz="2900" b="1" kern="1200" dirty="0">
              <a:solidFill>
                <a:schemeClr val="tx1"/>
              </a:solidFill>
            </a:rPr>
            <a:t>na tom studijskom programu </a:t>
          </a:r>
          <a:r>
            <a:rPr lang="hr-HR" sz="2900" b="1" kern="1200" dirty="0">
              <a:solidFill>
                <a:srgbClr val="FF0000"/>
              </a:solidFill>
            </a:rPr>
            <a:t>ostvario pravo upisa</a:t>
          </a:r>
        </a:p>
      </dsp:txBody>
      <dsp:txXfrm>
        <a:off x="2758589" y="731214"/>
        <a:ext cx="5650511" cy="350839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2BEA71-C80B-40CB-99AC-5358676AA18C}">
      <dsp:nvSpPr>
        <dsp:cNvPr id="0" name=""/>
        <dsp:cNvSpPr/>
      </dsp:nvSpPr>
      <dsp:spPr>
        <a:xfrm>
          <a:off x="-222151" y="1202526"/>
          <a:ext cx="3001905" cy="33678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EF7289-8D45-4672-9302-046118947544}">
      <dsp:nvSpPr>
        <dsp:cNvPr id="0" name=""/>
        <dsp:cNvSpPr/>
      </dsp:nvSpPr>
      <dsp:spPr>
        <a:xfrm>
          <a:off x="0" y="1413570"/>
          <a:ext cx="3001905" cy="33678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/>
            <a:t>Ako se radi o dvopredmetnom studijskom programu, riječ </a:t>
          </a:r>
          <a:r>
            <a:rPr lang="hr-HR" sz="2800" b="1" kern="1200" dirty="0">
              <a:solidFill>
                <a:srgbClr val="FF0000"/>
              </a:solidFill>
            </a:rPr>
            <a:t>DA</a:t>
          </a:r>
          <a:r>
            <a:rPr lang="hr-HR" sz="2800" b="1" kern="1200" dirty="0"/>
            <a:t> pojavit će se na </a:t>
          </a:r>
          <a:r>
            <a:rPr lang="hr-HR" sz="2800" b="1" kern="1200" dirty="0">
              <a:solidFill>
                <a:srgbClr val="FF0000"/>
              </a:solidFill>
            </a:rPr>
            <a:t>dva mjesta</a:t>
          </a:r>
        </a:p>
      </dsp:txBody>
      <dsp:txXfrm>
        <a:off x="87923" y="1501493"/>
        <a:ext cx="2826059" cy="3192037"/>
      </dsp:txXfrm>
    </dsp:sp>
    <dsp:sp modelId="{4F9E0BE4-CEBF-44E1-9422-917EDC2EA07D}">
      <dsp:nvSpPr>
        <dsp:cNvPr id="0" name=""/>
        <dsp:cNvSpPr/>
      </dsp:nvSpPr>
      <dsp:spPr>
        <a:xfrm>
          <a:off x="3415118" y="1341648"/>
          <a:ext cx="3540134" cy="3434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FCFC4D-57A2-41C4-93CA-1FE16A438AF2}">
      <dsp:nvSpPr>
        <dsp:cNvPr id="0" name=""/>
        <dsp:cNvSpPr/>
      </dsp:nvSpPr>
      <dsp:spPr>
        <a:xfrm>
          <a:off x="3637270" y="1552692"/>
          <a:ext cx="3540134" cy="3434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/>
            <a:t>Učenik može biti unutar kvote (upasti) i na više prijavljenih studijskih programa, ali pravo upisa ostvaruje samo na onaj gdje se nalazi riječ DA</a:t>
          </a:r>
        </a:p>
      </dsp:txBody>
      <dsp:txXfrm>
        <a:off x="3737870" y="1653292"/>
        <a:ext cx="3338934" cy="3233540"/>
      </dsp:txXfrm>
    </dsp:sp>
    <dsp:sp modelId="{F0F0C85F-B5DD-46AE-83B5-A5CC45049BC0}">
      <dsp:nvSpPr>
        <dsp:cNvPr id="0" name=""/>
        <dsp:cNvSpPr/>
      </dsp:nvSpPr>
      <dsp:spPr>
        <a:xfrm>
          <a:off x="7435664" y="1253525"/>
          <a:ext cx="3474655" cy="35499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58BC79-7F19-4483-8E7B-701415B3AB48}">
      <dsp:nvSpPr>
        <dsp:cNvPr id="0" name=""/>
        <dsp:cNvSpPr/>
      </dsp:nvSpPr>
      <dsp:spPr>
        <a:xfrm>
          <a:off x="7657816" y="1464569"/>
          <a:ext cx="3474655" cy="35499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/>
            <a:t>Prema tome </a:t>
          </a:r>
          <a:r>
            <a:rPr lang="hr-HR" sz="2800" b="1" kern="1200" dirty="0">
              <a:solidFill>
                <a:srgbClr val="FF0000"/>
              </a:solidFill>
            </a:rPr>
            <a:t>pravo upisa uvijek ostvarujete na samo jednom studijskom programu, i to je, od onih za koje ste ušli u kvotu, uvijek onaj najviše rangirani na vašoj listi prioriteta</a:t>
          </a:r>
        </a:p>
      </dsp:txBody>
      <dsp:txXfrm>
        <a:off x="7759585" y="1566338"/>
        <a:ext cx="3271117" cy="3346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7BBDA-5E27-422F-BCC6-3ABB4977A8BA}" type="datetimeFigureOut">
              <a:rPr lang="hr-HR" smtClean="0"/>
              <a:t>29.5.2023.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6E6C8-0B22-40D5-9FA7-C1FA2521E459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8322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5471A-1B0C-4012-AE83-FD99BBB65054}" type="slidenum">
              <a:rPr lang="hr-HR" smtClean="0"/>
              <a:pPr/>
              <a:t>16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54280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8201-2F74-4BE0-86CD-68A3DEC09F31}" type="datetimeFigureOut">
              <a:rPr lang="hr-HR" smtClean="0"/>
              <a:t>29.5.2023.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372A-0025-49A9-980C-1CEEF417F63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7418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8201-2F74-4BE0-86CD-68A3DEC09F31}" type="datetimeFigureOut">
              <a:rPr lang="hr-HR" smtClean="0"/>
              <a:t>29.5.2023.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372A-0025-49A9-980C-1CEEF417F63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33471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8201-2F74-4BE0-86CD-68A3DEC09F31}" type="datetimeFigureOut">
              <a:rPr lang="hr-HR" smtClean="0"/>
              <a:t>29.5.2023.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372A-0025-49A9-980C-1CEEF417F63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0893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8201-2F74-4BE0-86CD-68A3DEC09F31}" type="datetimeFigureOut">
              <a:rPr lang="hr-HR" smtClean="0"/>
              <a:t>29.5.2023.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372A-0025-49A9-980C-1CEEF417F63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4288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8201-2F74-4BE0-86CD-68A3DEC09F31}" type="datetimeFigureOut">
              <a:rPr lang="hr-HR" smtClean="0"/>
              <a:t>29.5.2023.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372A-0025-49A9-980C-1CEEF417F63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822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8201-2F74-4BE0-86CD-68A3DEC09F31}" type="datetimeFigureOut">
              <a:rPr lang="hr-HR" smtClean="0"/>
              <a:t>29.5.2023.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372A-0025-49A9-980C-1CEEF417F63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06697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8201-2F74-4BE0-86CD-68A3DEC09F31}" type="datetimeFigureOut">
              <a:rPr lang="hr-HR" smtClean="0"/>
              <a:t>29.5.2023.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372A-0025-49A9-980C-1CEEF417F63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4967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8201-2F74-4BE0-86CD-68A3DEC09F31}" type="datetimeFigureOut">
              <a:rPr lang="hr-HR" smtClean="0"/>
              <a:t>29.5.2023.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372A-0025-49A9-980C-1CEEF417F63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1859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8201-2F74-4BE0-86CD-68A3DEC09F31}" type="datetimeFigureOut">
              <a:rPr lang="hr-HR" smtClean="0"/>
              <a:t>29.5.2023.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372A-0025-49A9-980C-1CEEF417F63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04021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8201-2F74-4BE0-86CD-68A3DEC09F31}" type="datetimeFigureOut">
              <a:rPr lang="hr-HR" smtClean="0"/>
              <a:t>29.5.2023.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372A-0025-49A9-980C-1CEEF417F63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442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8201-2F74-4BE0-86CD-68A3DEC09F31}" type="datetimeFigureOut">
              <a:rPr lang="hr-HR" smtClean="0"/>
              <a:t>29.5.2023.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372A-0025-49A9-980C-1CEEF417F63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9282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B8201-2F74-4BE0-86CD-68A3DEC09F31}" type="datetimeFigureOut">
              <a:rPr lang="hr-HR" smtClean="0"/>
              <a:t>29.5.2023.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F372A-0025-49A9-980C-1CEEF417F63D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54458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hr-HR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DRŽAVNA MATURA </a:t>
            </a:r>
            <a:r>
              <a:rPr lang="hr-H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2022./2023.</a:t>
            </a:r>
            <a:endParaRPr lang="hr-HR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accent1">
                    <a:lumMod val="75000"/>
                  </a:schemeClr>
                </a:solidFill>
              </a:rPr>
              <a:t>REZULTATI DM, PRIGOVORI, </a:t>
            </a:r>
          </a:p>
          <a:p>
            <a:r>
              <a:rPr lang="hr-HR" sz="3200" b="1" dirty="0" smtClean="0">
                <a:solidFill>
                  <a:schemeClr val="accent1">
                    <a:lumMod val="75000"/>
                  </a:schemeClr>
                </a:solidFill>
              </a:rPr>
              <a:t>UPISI </a:t>
            </a:r>
            <a:r>
              <a:rPr lang="hr-HR" sz="3200" b="1" dirty="0">
                <a:solidFill>
                  <a:schemeClr val="accent1">
                    <a:lumMod val="75000"/>
                  </a:schemeClr>
                </a:solidFill>
              </a:rPr>
              <a:t>STUDIJSKIH PROGRAMA</a:t>
            </a:r>
          </a:p>
        </p:txBody>
      </p:sp>
    </p:spTree>
    <p:extLst>
      <p:ext uri="{BB962C8B-B14F-4D97-AF65-F5344CB8AC3E}">
        <p14:creationId xmlns:p14="http://schemas.microsoft.com/office/powerpoint/2010/main" val="1974872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3213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5923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763722"/>
              </p:ext>
            </p:extLst>
          </p:nvPr>
        </p:nvGraphicFramePr>
        <p:xfrm>
          <a:off x="1524000" y="642918"/>
          <a:ext cx="9144000" cy="5154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rgbClr val="FFFF00"/>
                          </a:solidFill>
                        </a:rPr>
                        <a:t>LISTA PRIORITETA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rgbClr val="FFFF00"/>
                          </a:solidFill>
                        </a:rPr>
                        <a:t>UNUTAR UPISNE KVOTE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rgbClr val="FFFF00"/>
                          </a:solidFill>
                        </a:rPr>
                        <a:t>OSTVARUJE PRAVO UPISA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490">
                <a:tc>
                  <a:txBody>
                    <a:bodyPr/>
                    <a:lstStyle/>
                    <a:p>
                      <a:r>
                        <a:rPr lang="hr-HR" sz="2800" b="1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1. MEDICINA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FF0000"/>
                          </a:solidFill>
                        </a:rPr>
                        <a:t>__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1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2. FARMACIJA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FF0000"/>
                          </a:solidFill>
                        </a:rPr>
                        <a:t>__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4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1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3. PRAVO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66FF66"/>
                          </a:solidFill>
                        </a:rPr>
                        <a:t>+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4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24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1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4. EKONOMIJA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66FF66"/>
                          </a:solidFill>
                        </a:rPr>
                        <a:t>+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24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1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5. KEM.</a:t>
                      </a:r>
                      <a:r>
                        <a:rPr lang="hr-HR" sz="2800" b="1" baseline="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 INŽ.</a:t>
                      </a:r>
                      <a:endParaRPr lang="hr-HR" sz="2800" b="1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66FF66"/>
                          </a:solidFill>
                        </a:rPr>
                        <a:t>+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63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1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6. ARHITEKTURA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1" dirty="0">
                          <a:solidFill>
                            <a:srgbClr val="66FF66"/>
                          </a:solidFill>
                        </a:rPr>
                        <a:t>+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kstniOkvir 3"/>
          <p:cNvSpPr txBox="1"/>
          <p:nvPr/>
        </p:nvSpPr>
        <p:spPr>
          <a:xfrm>
            <a:off x="8256240" y="2780929"/>
            <a:ext cx="1388102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hr-HR" sz="4400" b="1" dirty="0"/>
              <a:t>DA</a:t>
            </a:r>
          </a:p>
        </p:txBody>
      </p:sp>
    </p:spTree>
    <p:extLst>
      <p:ext uri="{BB962C8B-B14F-4D97-AF65-F5344CB8AC3E}">
        <p14:creationId xmlns:p14="http://schemas.microsoft.com/office/powerpoint/2010/main" val="3925042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040300"/>
              </p:ext>
            </p:extLst>
          </p:nvPr>
        </p:nvGraphicFramePr>
        <p:xfrm>
          <a:off x="1524000" y="318362"/>
          <a:ext cx="9144000" cy="6301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6501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rgbClr val="FFFF00"/>
                          </a:solidFill>
                        </a:rPr>
                        <a:t>LISTA PRIORITETA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rgbClr val="FFFF00"/>
                          </a:solidFill>
                        </a:rPr>
                        <a:t>UNUTAR UPISNE KVOTE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rgbClr val="FFFF00"/>
                          </a:solidFill>
                        </a:rPr>
                        <a:t>OSTVARUJE PRAVO UPISA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9701">
                <a:tc>
                  <a:txBody>
                    <a:bodyPr/>
                    <a:lstStyle/>
                    <a:p>
                      <a:r>
                        <a:rPr lang="hr-HR" sz="2800" b="1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1. MEDICINA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>
                          <a:solidFill>
                            <a:srgbClr val="FF0000"/>
                          </a:solidFill>
                        </a:rPr>
                        <a:t>__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97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1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2. FARMACIJA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>
                          <a:solidFill>
                            <a:srgbClr val="FF0000"/>
                          </a:solidFill>
                        </a:rPr>
                        <a:t>__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53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 ARHITEKTURA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400" b="1" dirty="0">
                          <a:solidFill>
                            <a:srgbClr val="66FF66"/>
                          </a:solidFill>
                        </a:rPr>
                        <a:t>+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4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7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 PRAVO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400" b="1" dirty="0">
                          <a:solidFill>
                            <a:srgbClr val="66FF66"/>
                          </a:solidFill>
                        </a:rPr>
                        <a:t>+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7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1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5. EKONOMIJA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400" b="1" dirty="0">
                          <a:solidFill>
                            <a:srgbClr val="66FF66"/>
                          </a:solidFill>
                        </a:rPr>
                        <a:t>+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64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1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6. KEM.</a:t>
                      </a:r>
                      <a:r>
                        <a:rPr lang="hr-HR" sz="2800" b="1" baseline="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 INŽ.</a:t>
                      </a:r>
                      <a:endParaRPr lang="hr-HR" sz="2800" b="1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2800" b="1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4400" b="1" dirty="0">
                          <a:solidFill>
                            <a:srgbClr val="66FF66"/>
                          </a:solidFill>
                        </a:rPr>
                        <a:t>+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kstniOkvir 3"/>
          <p:cNvSpPr txBox="1"/>
          <p:nvPr/>
        </p:nvSpPr>
        <p:spPr>
          <a:xfrm>
            <a:off x="8596330" y="3140969"/>
            <a:ext cx="868764" cy="76944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hr-HR" sz="4400" b="1" dirty="0"/>
              <a:t>DA</a:t>
            </a:r>
          </a:p>
        </p:txBody>
      </p:sp>
      <p:cxnSp>
        <p:nvCxnSpPr>
          <p:cNvPr id="5" name="Ravni poveznik sa strelicom 4">
            <a:extLst>
              <a:ext uri="{FF2B5EF4-FFF2-40B4-BE49-F238E27FC236}">
                <a16:creationId xmlns:a16="http://schemas.microsoft.com/office/drawing/2014/main" id="{44510FC0-FDFE-49C5-89D7-0492C5A32821}"/>
              </a:ext>
            </a:extLst>
          </p:cNvPr>
          <p:cNvCxnSpPr>
            <a:cxnSpLocks/>
          </p:cNvCxnSpPr>
          <p:nvPr/>
        </p:nvCxnSpPr>
        <p:spPr>
          <a:xfrm flipV="1">
            <a:off x="4439816" y="3140968"/>
            <a:ext cx="0" cy="1440160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Ravni poveznik sa strelicom 7">
            <a:extLst>
              <a:ext uri="{FF2B5EF4-FFF2-40B4-BE49-F238E27FC236}">
                <a16:creationId xmlns:a16="http://schemas.microsoft.com/office/drawing/2014/main" id="{AE91D1D4-F9E6-4820-AA06-46FB86195070}"/>
              </a:ext>
            </a:extLst>
          </p:cNvPr>
          <p:cNvCxnSpPr>
            <a:cxnSpLocks/>
          </p:cNvCxnSpPr>
          <p:nvPr/>
        </p:nvCxnSpPr>
        <p:spPr>
          <a:xfrm>
            <a:off x="3287688" y="3573016"/>
            <a:ext cx="0" cy="1107746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0909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214694"/>
              </p:ext>
            </p:extLst>
          </p:nvPr>
        </p:nvGraphicFramePr>
        <p:xfrm>
          <a:off x="838200" y="737418"/>
          <a:ext cx="11137490" cy="6268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4289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75283"/>
              </p:ext>
            </p:extLst>
          </p:nvPr>
        </p:nvGraphicFramePr>
        <p:xfrm>
          <a:off x="604685" y="1251772"/>
          <a:ext cx="10459869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1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1877">
                  <a:extLst>
                    <a:ext uri="{9D8B030D-6E8A-4147-A177-3AD203B41FA5}">
                      <a16:colId xmlns:a16="http://schemas.microsoft.com/office/drawing/2014/main" val="4144141165"/>
                    </a:ext>
                  </a:extLst>
                </a:gridCol>
                <a:gridCol w="2436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rgbClr val="FFFF00"/>
                          </a:solidFill>
                        </a:rPr>
                        <a:t>LISTA PRIORITETA    </a:t>
                      </a:r>
                      <a:endParaRPr lang="hr-HR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600" dirty="0">
                          <a:solidFill>
                            <a:srgbClr val="FF0000"/>
                          </a:solidFill>
                        </a:rPr>
                        <a:t>PRAVO UPISA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rgbClr val="FFFF00"/>
                          </a:solidFill>
                        </a:rPr>
                        <a:t>UNUTAR </a:t>
                      </a:r>
                    </a:p>
                    <a:p>
                      <a:pPr algn="ctr"/>
                      <a:r>
                        <a:rPr lang="hr-HR" sz="3200" dirty="0">
                          <a:solidFill>
                            <a:srgbClr val="FFFF00"/>
                          </a:solidFill>
                        </a:rPr>
                        <a:t>UP. KVOTE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490">
                <a:tc>
                  <a:txBody>
                    <a:bodyPr/>
                    <a:lstStyle/>
                    <a:p>
                      <a:r>
                        <a:rPr lang="hr-HR" sz="2800" b="1" dirty="0">
                          <a:solidFill>
                            <a:srgbClr val="FFC000"/>
                          </a:solidFill>
                        </a:rPr>
                        <a:t>1. Povijest (dvopredm.)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2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4000" b="1" dirty="0">
                          <a:solidFill>
                            <a:srgbClr val="66FF66"/>
                          </a:solidFill>
                        </a:rPr>
                        <a:t>+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1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</a:rPr>
                        <a:t>2. PRAVO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2800" b="1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4000" b="1" dirty="0">
                          <a:solidFill>
                            <a:srgbClr val="66FF66"/>
                          </a:solidFill>
                        </a:rPr>
                        <a:t>+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4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1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</a:rPr>
                        <a:t>3. EKONOMIJA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2800" b="1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4400" b="1" dirty="0">
                          <a:solidFill>
                            <a:srgbClr val="66FF66"/>
                          </a:solidFill>
                        </a:rPr>
                        <a:t>+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24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1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</a:rPr>
                        <a:t>4. KEM.</a:t>
                      </a:r>
                      <a:r>
                        <a:rPr lang="hr-HR" sz="2800" b="1" baseline="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</a:rPr>
                        <a:t> INŽ.</a:t>
                      </a:r>
                      <a:endParaRPr lang="hr-HR" sz="2800" b="1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2800" b="1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400" b="1" dirty="0">
                          <a:solidFill>
                            <a:srgbClr val="66FF66"/>
                          </a:solidFill>
                        </a:rPr>
                        <a:t>+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24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1" dirty="0">
                          <a:solidFill>
                            <a:srgbClr val="FFC000"/>
                          </a:solidFill>
                        </a:rPr>
                        <a:t>5. Engleski</a:t>
                      </a:r>
                      <a:r>
                        <a:rPr lang="hr-HR" sz="2800" b="1" baseline="0" dirty="0">
                          <a:solidFill>
                            <a:srgbClr val="FFC000"/>
                          </a:solidFill>
                        </a:rPr>
                        <a:t> (dvopredm.)</a:t>
                      </a:r>
                      <a:endParaRPr lang="hr-HR" sz="2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2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400" b="1" dirty="0">
                          <a:solidFill>
                            <a:srgbClr val="66FF66"/>
                          </a:solidFill>
                        </a:rPr>
                        <a:t>+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63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1" dirty="0">
                          <a:solidFill>
                            <a:srgbClr val="FFC000"/>
                          </a:solidFill>
                        </a:rPr>
                        <a:t>6. Filozofija</a:t>
                      </a:r>
                      <a:r>
                        <a:rPr lang="hr-HR" sz="2800" b="1" baseline="0" dirty="0">
                          <a:solidFill>
                            <a:srgbClr val="FFC000"/>
                          </a:solidFill>
                        </a:rPr>
                        <a:t> (dvopred.)</a:t>
                      </a:r>
                      <a:endParaRPr lang="hr-HR" sz="2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28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4400" b="1" dirty="0">
                          <a:solidFill>
                            <a:srgbClr val="66FF66"/>
                          </a:solidFill>
                        </a:rPr>
                        <a:t>+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10714765" y="3329231"/>
            <a:ext cx="1477235" cy="954107"/>
          </a:xfrm>
          <a:prstGeom prst="rect">
            <a:avLst/>
          </a:prstGeom>
          <a:solidFill>
            <a:srgbClr val="4FFFFF"/>
          </a:solidFill>
        </p:spPr>
        <p:txBody>
          <a:bodyPr wrap="square" rtlCol="0">
            <a:spAutoFit/>
          </a:bodyPr>
          <a:lstStyle/>
          <a:p>
            <a:r>
              <a:rPr lang="hr-HR" sz="2800" b="1" dirty="0">
                <a:solidFill>
                  <a:srgbClr val="FF0000"/>
                </a:solidFill>
              </a:rPr>
              <a:t>(1+5)/2=3. želja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6010121" y="3042932"/>
            <a:ext cx="746102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hr-HR" sz="3600" b="1" dirty="0"/>
              <a:t>DA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AC91A519-BD7B-4B57-B6C7-5B96A219C953}"/>
              </a:ext>
            </a:extLst>
          </p:cNvPr>
          <p:cNvSpPr txBox="1"/>
          <p:nvPr/>
        </p:nvSpPr>
        <p:spPr>
          <a:xfrm>
            <a:off x="899651" y="133593"/>
            <a:ext cx="9866671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rgbClr val="FF0000"/>
                </a:solidFill>
              </a:rPr>
              <a:t>Nepravilan poredak dvopredmetnih studijskih programa</a:t>
            </a:r>
          </a:p>
        </p:txBody>
      </p:sp>
    </p:spTree>
    <p:extLst>
      <p:ext uri="{BB962C8B-B14F-4D97-AF65-F5344CB8AC3E}">
        <p14:creationId xmlns:p14="http://schemas.microsoft.com/office/powerpoint/2010/main" val="951661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957052"/>
              </p:ext>
            </p:extLst>
          </p:nvPr>
        </p:nvGraphicFramePr>
        <p:xfrm>
          <a:off x="442452" y="1340767"/>
          <a:ext cx="11488994" cy="5492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1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2898">
                  <a:extLst>
                    <a:ext uri="{9D8B030D-6E8A-4147-A177-3AD203B41FA5}">
                      <a16:colId xmlns:a16="http://schemas.microsoft.com/office/drawing/2014/main" val="3547081561"/>
                    </a:ext>
                  </a:extLst>
                </a:gridCol>
                <a:gridCol w="3524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5517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rgbClr val="FFC000"/>
                          </a:solidFill>
                        </a:rPr>
                        <a:t>LISTA PRIORITETA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rgbClr val="FF0000"/>
                          </a:solidFill>
                        </a:rPr>
                        <a:t>PRAVO</a:t>
                      </a:r>
                      <a:r>
                        <a:rPr lang="hr-HR" sz="3200" baseline="0" dirty="0">
                          <a:solidFill>
                            <a:srgbClr val="FF0000"/>
                          </a:solidFill>
                        </a:rPr>
                        <a:t> UPISA</a:t>
                      </a:r>
                      <a:endParaRPr lang="hr-HR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3200" dirty="0">
                          <a:solidFill>
                            <a:srgbClr val="FFFF00"/>
                          </a:solidFill>
                        </a:rPr>
                        <a:t>UNUTAR UP. KVOTE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092">
                <a:tc>
                  <a:txBody>
                    <a:bodyPr/>
                    <a:lstStyle/>
                    <a:p>
                      <a:r>
                        <a:rPr lang="hr-HR" sz="28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1. Povijest (dvopredm.)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4000" b="1" dirty="0">
                          <a:solidFill>
                            <a:srgbClr val="66FF66"/>
                          </a:solidFill>
                        </a:rPr>
                        <a:t>+</a:t>
                      </a:r>
                      <a:endParaRPr lang="hr-HR" sz="4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2. Engleski</a:t>
                      </a:r>
                      <a:r>
                        <a:rPr lang="hr-HR" sz="2800" b="1" baseline="0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 (dvopredm.)</a:t>
                      </a:r>
                      <a:endParaRPr lang="hr-HR" sz="28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4000" b="1" dirty="0">
                          <a:solidFill>
                            <a:srgbClr val="66FF66"/>
                          </a:solidFill>
                        </a:rPr>
                        <a:t>+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1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3. Filozofija</a:t>
                      </a:r>
                      <a:r>
                        <a:rPr lang="hr-HR" sz="2800" b="1" baseline="0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 (dvopred.)</a:t>
                      </a:r>
                      <a:endParaRPr lang="hr-HR" sz="28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4400" b="1" dirty="0">
                          <a:solidFill>
                            <a:srgbClr val="66FF66"/>
                          </a:solidFill>
                        </a:rPr>
                        <a:t>+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1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4. PRAVO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28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4400" b="1" dirty="0">
                          <a:solidFill>
                            <a:srgbClr val="66FF66"/>
                          </a:solidFill>
                        </a:rPr>
                        <a:t>+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1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5. EKONOMIJA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28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4400" b="1" dirty="0">
                          <a:solidFill>
                            <a:srgbClr val="66FF66"/>
                          </a:solidFill>
                        </a:rPr>
                        <a:t>+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1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6. KEM.</a:t>
                      </a:r>
                      <a:r>
                        <a:rPr lang="hr-HR" sz="2800" b="1" baseline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 INŽ.</a:t>
                      </a:r>
                      <a:endParaRPr lang="hr-HR" sz="2800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28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4400" b="1" dirty="0">
                          <a:solidFill>
                            <a:srgbClr val="66FF66"/>
                          </a:solidFill>
                        </a:rPr>
                        <a:t>+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6778811" y="2065193"/>
            <a:ext cx="746102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hr-HR" sz="3600" b="1" dirty="0"/>
              <a:t>DA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6749313" y="2798288"/>
            <a:ext cx="746102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hr-HR" sz="3600" b="1" dirty="0"/>
              <a:t>DA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3BAF42B1-6DC3-4C5D-AB93-CA11E6156D26}"/>
              </a:ext>
            </a:extLst>
          </p:cNvPr>
          <p:cNvSpPr txBox="1"/>
          <p:nvPr/>
        </p:nvSpPr>
        <p:spPr>
          <a:xfrm>
            <a:off x="1248047" y="132521"/>
            <a:ext cx="9842740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rgbClr val="FF0000"/>
                </a:solidFill>
              </a:rPr>
              <a:t>Pravilan poredak dvopredmetnih </a:t>
            </a:r>
          </a:p>
          <a:p>
            <a:r>
              <a:rPr lang="hr-HR" sz="3200" b="1" dirty="0">
                <a:solidFill>
                  <a:srgbClr val="FF0000"/>
                </a:solidFill>
              </a:rPr>
              <a:t>studijskih programa </a:t>
            </a:r>
            <a:r>
              <a:rPr lang="hr-HR" sz="3200" b="1" dirty="0">
                <a:solidFill>
                  <a:srgbClr val="FFC000"/>
                </a:solidFill>
              </a:rPr>
              <a:t>(pravo upisa pov. i eng.)</a:t>
            </a:r>
          </a:p>
        </p:txBody>
      </p:sp>
    </p:spTree>
    <p:extLst>
      <p:ext uri="{BB962C8B-B14F-4D97-AF65-F5344CB8AC3E}">
        <p14:creationId xmlns:p14="http://schemas.microsoft.com/office/powerpoint/2010/main" val="1918147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883858"/>
              </p:ext>
            </p:extLst>
          </p:nvPr>
        </p:nvGraphicFramePr>
        <p:xfrm>
          <a:off x="707922" y="1224488"/>
          <a:ext cx="11297264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3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3060">
                  <a:extLst>
                    <a:ext uri="{9D8B030D-6E8A-4147-A177-3AD203B41FA5}">
                      <a16:colId xmlns:a16="http://schemas.microsoft.com/office/drawing/2014/main" val="502901112"/>
                    </a:ext>
                  </a:extLst>
                </a:gridCol>
                <a:gridCol w="2631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rgbClr val="FFFF00"/>
                          </a:solidFill>
                        </a:rPr>
                        <a:t>LISTA PRIORITETA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rgbClr val="FF0000"/>
                          </a:solidFill>
                        </a:rPr>
                        <a:t>PRAVO UPISA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rgbClr val="FFFF00"/>
                          </a:solidFill>
                        </a:rPr>
                        <a:t>UNUTAR </a:t>
                      </a:r>
                    </a:p>
                    <a:p>
                      <a:pPr algn="ctr"/>
                      <a:r>
                        <a:rPr lang="hr-HR" sz="3200" dirty="0">
                          <a:solidFill>
                            <a:srgbClr val="FFFF00"/>
                          </a:solidFill>
                        </a:rPr>
                        <a:t>UP. KVOTE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490">
                <a:tc>
                  <a:txBody>
                    <a:bodyPr/>
                    <a:lstStyle/>
                    <a:p>
                      <a:r>
                        <a:rPr lang="hr-HR" sz="3200" b="1" dirty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1. Povijest (dvopredm.)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3200" b="1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4000" b="1" dirty="0">
                          <a:solidFill>
                            <a:srgbClr val="66FF66"/>
                          </a:solidFill>
                        </a:rPr>
                        <a:t>     +</a:t>
                      </a:r>
                      <a:endParaRPr lang="hr-HR" sz="4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3200" b="1" dirty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2. Engleski</a:t>
                      </a:r>
                      <a:r>
                        <a:rPr lang="hr-HR" sz="3200" b="1" baseline="0" dirty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 (dvopredm.)</a:t>
                      </a:r>
                      <a:endParaRPr lang="hr-HR" sz="3200" b="1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3200" b="1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4000" b="1" dirty="0">
                          <a:solidFill>
                            <a:srgbClr val="FF0000"/>
                          </a:solidFill>
                        </a:rPr>
                        <a:t>__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4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3200" b="1" dirty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3. Filozofija</a:t>
                      </a:r>
                      <a:r>
                        <a:rPr lang="hr-HR" sz="3200" b="1" baseline="0" dirty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 (dvopred.)</a:t>
                      </a:r>
                      <a:endParaRPr lang="hr-HR" sz="3200" b="1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3200" b="1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4400" b="1" dirty="0">
                          <a:solidFill>
                            <a:srgbClr val="66FF66"/>
                          </a:solidFill>
                        </a:rPr>
                        <a:t>+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24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3200" b="1" dirty="0">
                          <a:solidFill>
                            <a:srgbClr val="FFC000"/>
                          </a:solidFill>
                        </a:rPr>
                        <a:t>4. PRAVO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32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4400" b="1" dirty="0">
                          <a:solidFill>
                            <a:srgbClr val="66FF66"/>
                          </a:solidFill>
                        </a:rPr>
                        <a:t>+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24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3200" b="1" dirty="0">
                          <a:solidFill>
                            <a:srgbClr val="FFC000"/>
                          </a:solidFill>
                        </a:rPr>
                        <a:t>5. EKONOMIJA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32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4400" b="1" dirty="0">
                          <a:solidFill>
                            <a:srgbClr val="66FF66"/>
                          </a:solidFill>
                        </a:rPr>
                        <a:t>+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63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3200" b="1" dirty="0">
                          <a:solidFill>
                            <a:srgbClr val="FFC000"/>
                          </a:solidFill>
                        </a:rPr>
                        <a:t>6. KEM.</a:t>
                      </a:r>
                      <a:r>
                        <a:rPr lang="hr-HR" sz="3200" b="1" baseline="0" dirty="0">
                          <a:solidFill>
                            <a:srgbClr val="FFC000"/>
                          </a:solidFill>
                        </a:rPr>
                        <a:t> INŽ.</a:t>
                      </a:r>
                      <a:endParaRPr lang="hr-HR" sz="32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32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4400" b="1" dirty="0">
                          <a:solidFill>
                            <a:srgbClr val="66FF66"/>
                          </a:solidFill>
                        </a:rPr>
                        <a:t>+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6568866" y="2289888"/>
            <a:ext cx="746102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hr-HR" sz="3600" b="1" dirty="0"/>
              <a:t>DA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6552383" y="3746530"/>
            <a:ext cx="746102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hr-HR" sz="3600" b="1" dirty="0"/>
              <a:t>DA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3BAF42B1-6DC3-4C5D-AB93-CA11E6156D26}"/>
              </a:ext>
            </a:extLst>
          </p:cNvPr>
          <p:cNvSpPr txBox="1"/>
          <p:nvPr/>
        </p:nvSpPr>
        <p:spPr>
          <a:xfrm>
            <a:off x="1209367" y="147270"/>
            <a:ext cx="9660193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rgbClr val="FF0000"/>
                </a:solidFill>
              </a:rPr>
              <a:t>Pravilan poredak dvopredmetnih </a:t>
            </a:r>
          </a:p>
          <a:p>
            <a:r>
              <a:rPr lang="hr-HR" sz="3200" b="1" dirty="0">
                <a:solidFill>
                  <a:srgbClr val="FF0000"/>
                </a:solidFill>
              </a:rPr>
              <a:t>studijskih programa</a:t>
            </a:r>
            <a:r>
              <a:rPr lang="hr-HR" sz="3200" b="1" dirty="0">
                <a:solidFill>
                  <a:srgbClr val="C00000"/>
                </a:solidFill>
              </a:rPr>
              <a:t> </a:t>
            </a:r>
            <a:r>
              <a:rPr lang="hr-HR" sz="3200" b="1" dirty="0">
                <a:solidFill>
                  <a:srgbClr val="FFC000"/>
                </a:solidFill>
              </a:rPr>
              <a:t>(pravo upisa pov. i fil.)</a:t>
            </a:r>
          </a:p>
        </p:txBody>
      </p:sp>
    </p:spTree>
    <p:extLst>
      <p:ext uri="{BB962C8B-B14F-4D97-AF65-F5344CB8AC3E}">
        <p14:creationId xmlns:p14="http://schemas.microsoft.com/office/powerpoint/2010/main" val="535572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195BDE33-55C8-4C62-ABB3-F928DB179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1744" y="332656"/>
            <a:ext cx="4392488" cy="1152128"/>
          </a:xfrm>
          <a:solidFill>
            <a:srgbClr val="C00000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hr-HR" sz="5400" b="1" dirty="0">
                <a:solidFill>
                  <a:schemeClr val="bg1"/>
                </a:solidFill>
              </a:rPr>
              <a:t>U P I S I </a:t>
            </a:r>
            <a:endParaRPr lang="en-US" sz="5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ekstniOkvir 2">
            <a:extLst>
              <a:ext uri="{FF2B5EF4-FFF2-40B4-BE49-F238E27FC236}">
                <a16:creationId xmlns:a16="http://schemas.microsoft.com/office/drawing/2014/main" id="{4B98FCB4-A05C-4EF2-8D45-D421F93BA3D7}"/>
              </a:ext>
            </a:extLst>
          </p:cNvPr>
          <p:cNvGraphicFramePr/>
          <p:nvPr>
            <p:extLst/>
          </p:nvPr>
        </p:nvGraphicFramePr>
        <p:xfrm>
          <a:off x="407368" y="2348880"/>
          <a:ext cx="11377264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6595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ica 2"/>
          <p:cNvGraphicFramePr>
            <a:graphicFrameLocks noGrp="1"/>
          </p:cNvGraphicFramePr>
          <p:nvPr>
            <p:extLst/>
          </p:nvPr>
        </p:nvGraphicFramePr>
        <p:xfrm>
          <a:off x="479376" y="116632"/>
          <a:ext cx="11017224" cy="6624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9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01377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chemeClr val="bg1"/>
                          </a:solidFill>
                        </a:rPr>
                        <a:t>LISTA PRIORITETA</a:t>
                      </a: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chemeClr val="bg1"/>
                          </a:solidFill>
                        </a:rPr>
                        <a:t>UNUTAR UPISNE KVOTE</a:t>
                      </a: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>
                          <a:solidFill>
                            <a:schemeClr val="bg1"/>
                          </a:solidFill>
                        </a:rPr>
                        <a:t>OSTVARUJE PRAVO UPISA</a:t>
                      </a: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476">
                <a:tc>
                  <a:txBody>
                    <a:bodyPr/>
                    <a:lstStyle/>
                    <a:p>
                      <a:r>
                        <a:rPr lang="hr-HR" sz="3200" b="1" dirty="0">
                          <a:solidFill>
                            <a:schemeClr val="tx1"/>
                          </a:solidFill>
                        </a:rPr>
                        <a:t>1. MEDICINA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>
                          <a:solidFill>
                            <a:srgbClr val="FF0000"/>
                          </a:solidFill>
                        </a:rPr>
                        <a:t>__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94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3200" b="1" dirty="0">
                          <a:solidFill>
                            <a:schemeClr val="tx1"/>
                          </a:solidFill>
                        </a:rPr>
                        <a:t>2. FARMACIJA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>
                          <a:solidFill>
                            <a:srgbClr val="FF0000"/>
                          </a:solidFill>
                        </a:rPr>
                        <a:t>__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67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3200" b="1" dirty="0">
                          <a:solidFill>
                            <a:schemeClr val="tx1"/>
                          </a:solidFill>
                        </a:rPr>
                        <a:t>3. PRAVO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400" b="1" dirty="0">
                          <a:solidFill>
                            <a:srgbClr val="336600"/>
                          </a:solidFill>
                        </a:rPr>
                        <a:t>+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4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81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3200" b="1" dirty="0">
                          <a:solidFill>
                            <a:schemeClr val="tx1"/>
                          </a:solidFill>
                        </a:rPr>
                        <a:t>4. EKONOMIJA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400" b="1" dirty="0">
                          <a:solidFill>
                            <a:srgbClr val="336600"/>
                          </a:solidFill>
                        </a:rPr>
                        <a:t>+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81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3200" b="1" dirty="0">
                          <a:solidFill>
                            <a:schemeClr val="tx1"/>
                          </a:solidFill>
                        </a:rPr>
                        <a:t>5. KEM.</a:t>
                      </a:r>
                      <a:r>
                        <a:rPr lang="hr-HR" sz="3200" b="1" baseline="0" dirty="0">
                          <a:solidFill>
                            <a:schemeClr val="tx1"/>
                          </a:solidFill>
                        </a:rPr>
                        <a:t> INŽENJ.</a:t>
                      </a:r>
                      <a:endParaRPr lang="hr-HR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400" b="1" dirty="0">
                          <a:solidFill>
                            <a:srgbClr val="336600"/>
                          </a:solidFill>
                        </a:rPr>
                        <a:t>+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013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3200" b="1" dirty="0">
                          <a:solidFill>
                            <a:schemeClr val="tx1"/>
                          </a:solidFill>
                        </a:rPr>
                        <a:t>6. ARHITEKTURA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4400" b="1" dirty="0">
                          <a:solidFill>
                            <a:srgbClr val="336600"/>
                          </a:solidFill>
                        </a:rPr>
                        <a:t>+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kstniOkvir 3"/>
          <p:cNvSpPr txBox="1"/>
          <p:nvPr/>
        </p:nvSpPr>
        <p:spPr>
          <a:xfrm>
            <a:off x="8244020" y="2982724"/>
            <a:ext cx="100811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4400" b="1" dirty="0"/>
              <a:t>DA</a:t>
            </a:r>
          </a:p>
        </p:txBody>
      </p:sp>
      <p:sp>
        <p:nvSpPr>
          <p:cNvPr id="2" name="TekstniOkvir 1"/>
          <p:cNvSpPr txBox="1"/>
          <p:nvPr/>
        </p:nvSpPr>
        <p:spPr>
          <a:xfrm>
            <a:off x="9552384" y="3075056"/>
            <a:ext cx="963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b="1" dirty="0" smtClean="0">
                <a:solidFill>
                  <a:srgbClr val="FF0000"/>
                </a:solidFill>
              </a:rPr>
              <a:t>113</a:t>
            </a:r>
            <a:endParaRPr lang="hr-HR" sz="4000" b="1" dirty="0">
              <a:solidFill>
                <a:srgbClr val="FF0000"/>
              </a:solidFill>
            </a:endParaRP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FA0E29B6-38AC-439D-90C2-F36E7468B116}"/>
              </a:ext>
            </a:extLst>
          </p:cNvPr>
          <p:cNvSpPr txBox="1"/>
          <p:nvPr/>
        </p:nvSpPr>
        <p:spPr>
          <a:xfrm>
            <a:off x="9336360" y="2813446"/>
            <a:ext cx="19035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/>
              <a:t>Upisni broj:</a:t>
            </a:r>
          </a:p>
        </p:txBody>
      </p:sp>
    </p:spTree>
    <p:extLst>
      <p:ext uri="{BB962C8B-B14F-4D97-AF65-F5344CB8AC3E}">
        <p14:creationId xmlns:p14="http://schemas.microsoft.com/office/powerpoint/2010/main" val="2674819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019436" y="1556792"/>
            <a:ext cx="10153128" cy="2308324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5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hr-HR" sz="4800" b="1" dirty="0"/>
              <a:t>Nakon ostvarenoga prava upisa učenik mora potražiti daljnje </a:t>
            </a:r>
            <a:r>
              <a:rPr lang="hr-HR" sz="4800" b="1" u="sng" dirty="0">
                <a:solidFill>
                  <a:srgbClr val="C00000"/>
                </a:solidFill>
              </a:rPr>
              <a:t>informacije </a:t>
            </a:r>
            <a:r>
              <a:rPr lang="hr-HR" sz="4800" b="1" u="sng">
                <a:solidFill>
                  <a:srgbClr val="C00000"/>
                </a:solidFill>
              </a:rPr>
              <a:t>o upisu</a:t>
            </a:r>
            <a:r>
              <a:rPr lang="hr-HR" sz="4800" b="1">
                <a:solidFill>
                  <a:srgbClr val="C00000"/>
                </a:solidFill>
              </a:rPr>
              <a:t> </a:t>
            </a:r>
            <a:r>
              <a:rPr lang="hr-HR" sz="4800" b="1" dirty="0"/>
              <a:t>izravno</a:t>
            </a:r>
            <a:r>
              <a:rPr lang="hr-HR" sz="4800" b="1" dirty="0">
                <a:solidFill>
                  <a:srgbClr val="C00000"/>
                </a:solidFill>
              </a:rPr>
              <a:t> </a:t>
            </a:r>
            <a:r>
              <a:rPr lang="hr-HR" sz="4800" b="1" u="sng">
                <a:solidFill>
                  <a:srgbClr val="C00000"/>
                </a:solidFill>
              </a:rPr>
              <a:t>na visokom </a:t>
            </a:r>
            <a:r>
              <a:rPr lang="hr-HR" sz="4800" b="1" u="sng" dirty="0">
                <a:solidFill>
                  <a:srgbClr val="C00000"/>
                </a:solidFill>
              </a:rPr>
              <a:t>učilištu.</a:t>
            </a:r>
          </a:p>
        </p:txBody>
      </p:sp>
    </p:spTree>
    <p:extLst>
      <p:ext uri="{BB962C8B-B14F-4D97-AF65-F5344CB8AC3E}">
        <p14:creationId xmlns:p14="http://schemas.microsoft.com/office/powerpoint/2010/main" val="2498368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2521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>VAŽNI DATUMI</a:t>
            </a:r>
            <a:endParaRPr lang="hr-HR" b="1" dirty="0"/>
          </a:p>
        </p:txBody>
      </p:sp>
      <p:graphicFrame>
        <p:nvGraphicFramePr>
          <p:cNvPr id="8" name="Rezervirano mjesto sadržaja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373791"/>
              </p:ext>
            </p:extLst>
          </p:nvPr>
        </p:nvGraphicFramePr>
        <p:xfrm>
          <a:off x="222070" y="1240971"/>
          <a:ext cx="11118668" cy="5172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3503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ekstniOkvir 2">
            <a:extLst>
              <a:ext uri="{FF2B5EF4-FFF2-40B4-BE49-F238E27FC236}">
                <a16:creationId xmlns:a16="http://schemas.microsoft.com/office/drawing/2014/main" id="{4B98FCB4-A05C-4EF2-8D45-D421F93BA3D7}"/>
              </a:ext>
            </a:extLst>
          </p:cNvPr>
          <p:cNvGraphicFramePr/>
          <p:nvPr>
            <p:extLst/>
          </p:nvPr>
        </p:nvGraphicFramePr>
        <p:xfrm>
          <a:off x="551384" y="260648"/>
          <a:ext cx="11377264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niOkvir 3">
            <a:extLst>
              <a:ext uri="{FF2B5EF4-FFF2-40B4-BE49-F238E27FC236}">
                <a16:creationId xmlns:a16="http://schemas.microsoft.com/office/drawing/2014/main" id="{B89501E0-C7D3-4AA7-B7E3-BB01BF4A989F}"/>
              </a:ext>
            </a:extLst>
          </p:cNvPr>
          <p:cNvSpPr txBox="1"/>
          <p:nvPr/>
        </p:nvSpPr>
        <p:spPr>
          <a:xfrm>
            <a:off x="524348" y="4293096"/>
            <a:ext cx="1146820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/>
              <a:t>Ako učenik  ostvari pravo upisa studijskog programa, a ne ode </a:t>
            </a:r>
          </a:p>
          <a:p>
            <a:r>
              <a:rPr lang="hr-HR" sz="3200" b="1" dirty="0"/>
              <a:t>ga fizički upisati, tada mu visoko učilište može zaračunati troškove </a:t>
            </a:r>
          </a:p>
          <a:p>
            <a:r>
              <a:rPr lang="hr-HR" sz="3200" b="1" dirty="0"/>
              <a:t>zbog nepopunjenoga upisnog mjesta koji mogu iznositi i do iznosa </a:t>
            </a:r>
          </a:p>
          <a:p>
            <a:r>
              <a:rPr lang="hr-HR" sz="3200" b="1" dirty="0"/>
              <a:t>jednogodišnje školarine.</a:t>
            </a:r>
          </a:p>
        </p:txBody>
      </p:sp>
    </p:spTree>
    <p:extLst>
      <p:ext uri="{BB962C8B-B14F-4D97-AF65-F5344CB8AC3E}">
        <p14:creationId xmlns:p14="http://schemas.microsoft.com/office/powerpoint/2010/main" val="2328631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80685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1105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58931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7324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132686"/>
              </p:ext>
            </p:extLst>
          </p:nvPr>
        </p:nvGraphicFramePr>
        <p:xfrm>
          <a:off x="808703" y="1135626"/>
          <a:ext cx="10515600" cy="5560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5714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195BDE33-55C8-4C62-ABB3-F928DB179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608" y="176443"/>
            <a:ext cx="7506834" cy="1116124"/>
          </a:xfr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hr-HR" b="1" dirty="0">
                <a:solidFill>
                  <a:schemeClr val="bg1"/>
                </a:solidFill>
              </a:rPr>
              <a:t>PODNOŠENJE PRIGOVORA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ekstniOkvir 2">
            <a:extLst>
              <a:ext uri="{FF2B5EF4-FFF2-40B4-BE49-F238E27FC236}">
                <a16:creationId xmlns:a16="http://schemas.microsoft.com/office/drawing/2014/main" id="{4B98FCB4-A05C-4EF2-8D45-D421F93BA3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8377275"/>
              </p:ext>
            </p:extLst>
          </p:nvPr>
        </p:nvGraphicFramePr>
        <p:xfrm>
          <a:off x="290828" y="2937141"/>
          <a:ext cx="11233248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kstniOkvir 1">
            <a:extLst>
              <a:ext uri="{FF2B5EF4-FFF2-40B4-BE49-F238E27FC236}">
                <a16:creationId xmlns:a16="http://schemas.microsoft.com/office/drawing/2014/main" id="{D4873E9A-9606-4052-8C39-72724E7F6CF6}"/>
              </a:ext>
            </a:extLst>
          </p:cNvPr>
          <p:cNvSpPr txBox="1"/>
          <p:nvPr/>
        </p:nvSpPr>
        <p:spPr>
          <a:xfrm>
            <a:off x="451900" y="1736812"/>
            <a:ext cx="11449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>
                <a:solidFill>
                  <a:srgbClr val="C00000"/>
                </a:solidFill>
              </a:rPr>
              <a:t>                                                        </a:t>
            </a:r>
            <a:r>
              <a:rPr lang="hr-HR" sz="3600" b="1" dirty="0" smtClean="0">
                <a:solidFill>
                  <a:srgbClr val="C00000"/>
                </a:solidFill>
              </a:rPr>
              <a:t> </a:t>
            </a:r>
            <a:endParaRPr lang="hr-HR" sz="3600" b="1" dirty="0">
              <a:solidFill>
                <a:srgbClr val="C00000"/>
              </a:solidFill>
            </a:endParaRPr>
          </a:p>
          <a:p>
            <a:pPr algn="ctr"/>
            <a:r>
              <a:rPr lang="hr-HR" sz="3600" b="1" dirty="0">
                <a:solidFill>
                  <a:srgbClr val="C00000"/>
                </a:solidFill>
              </a:rPr>
              <a:t>  </a:t>
            </a:r>
            <a:r>
              <a:rPr lang="hr-HR" sz="3600" b="1" dirty="0" smtClean="0">
                <a:solidFill>
                  <a:srgbClr val="C00000"/>
                </a:solidFill>
              </a:rPr>
              <a:t>NA </a:t>
            </a:r>
            <a:r>
              <a:rPr lang="hr-HR" sz="3600" b="1" dirty="0">
                <a:solidFill>
                  <a:srgbClr val="C00000"/>
                </a:solidFill>
              </a:rPr>
              <a:t>OCJENJIVANJE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55255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524100" y="357167"/>
            <a:ext cx="7215238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/>
              <a:t>Učenik prigovor predaje školskom ispitnom povjerenstvu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5095868" y="2786059"/>
            <a:ext cx="1738233" cy="707886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txBody>
          <a:bodyPr wrap="none" rtlCol="0">
            <a:spAutoFit/>
          </a:bodyPr>
          <a:lstStyle/>
          <a:p>
            <a:r>
              <a:rPr lang="hr-HR" sz="4000" b="1" dirty="0"/>
              <a:t>NCVVO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1952596" y="4643447"/>
            <a:ext cx="8286776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hr-HR" sz="3600" b="1" dirty="0"/>
              <a:t>Status obrade prigovora bit će vidljiv na poveznici </a:t>
            </a:r>
            <a:r>
              <a:rPr lang="hr-HR" sz="3600" b="1" dirty="0">
                <a:solidFill>
                  <a:srgbClr val="0000FF"/>
                </a:solidFill>
              </a:rPr>
              <a:t>‘Moji </a:t>
            </a:r>
            <a:r>
              <a:rPr lang="hr-HR" sz="3600" b="1">
                <a:solidFill>
                  <a:srgbClr val="0000FF"/>
                </a:solidFill>
              </a:rPr>
              <a:t>prigovori’</a:t>
            </a:r>
            <a:endParaRPr lang="hr-HR" sz="3600" b="1" dirty="0">
              <a:solidFill>
                <a:srgbClr val="0000FF"/>
              </a:solidFill>
            </a:endParaRPr>
          </a:p>
        </p:txBody>
      </p:sp>
      <p:cxnSp>
        <p:nvCxnSpPr>
          <p:cNvPr id="8" name="Ravni poveznik sa strelicom 7"/>
          <p:cNvCxnSpPr/>
          <p:nvPr/>
        </p:nvCxnSpPr>
        <p:spPr>
          <a:xfrm rot="5400000">
            <a:off x="5560215" y="2250273"/>
            <a:ext cx="500066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sa strelicom 10"/>
          <p:cNvCxnSpPr/>
          <p:nvPr/>
        </p:nvCxnSpPr>
        <p:spPr>
          <a:xfrm rot="5400000">
            <a:off x="5560215" y="4067902"/>
            <a:ext cx="500066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430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195BDE33-55C8-4C62-ABB3-F928DB179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271" y="1029363"/>
            <a:ext cx="6984776" cy="1200329"/>
          </a:xfrm>
          <a:solidFill>
            <a:srgbClr val="C00000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bg1"/>
                </a:solidFill>
              </a:rPr>
              <a:t>PRIGOVORI NA OCJENJIVANJE SE UVAŽAVAJU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ekstniOkvir 2">
            <a:extLst>
              <a:ext uri="{FF2B5EF4-FFF2-40B4-BE49-F238E27FC236}">
                <a16:creationId xmlns:a16="http://schemas.microsoft.com/office/drawing/2014/main" id="{4B98FCB4-A05C-4EF2-8D45-D421F93BA3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6202313"/>
              </p:ext>
            </p:extLst>
          </p:nvPr>
        </p:nvGraphicFramePr>
        <p:xfrm>
          <a:off x="479376" y="2757121"/>
          <a:ext cx="11377264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886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195BDE33-55C8-4C62-ABB3-F928DB179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1524" y="242646"/>
            <a:ext cx="8856984" cy="1044116"/>
          </a:xfrm>
          <a:solidFill>
            <a:srgbClr val="C00000"/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hr-HR" b="1" dirty="0">
                <a:solidFill>
                  <a:schemeClr val="bg1"/>
                </a:solidFill>
              </a:rPr>
              <a:t>PRIGOVORI NEĆE BITI UVAŽENI 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ekstniOkvir 2">
            <a:extLst>
              <a:ext uri="{FF2B5EF4-FFF2-40B4-BE49-F238E27FC236}">
                <a16:creationId xmlns:a16="http://schemas.microsoft.com/office/drawing/2014/main" id="{4B98FCB4-A05C-4EF2-8D45-D421F93BA3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0954225"/>
              </p:ext>
            </p:extLst>
          </p:nvPr>
        </p:nvGraphicFramePr>
        <p:xfrm>
          <a:off x="407368" y="2852936"/>
          <a:ext cx="11377264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kstniOkvir 1">
            <a:extLst>
              <a:ext uri="{FF2B5EF4-FFF2-40B4-BE49-F238E27FC236}">
                <a16:creationId xmlns:a16="http://schemas.microsoft.com/office/drawing/2014/main" id="{D4873E9A-9606-4052-8C39-72724E7F6CF6}"/>
              </a:ext>
            </a:extLst>
          </p:cNvPr>
          <p:cNvSpPr txBox="1"/>
          <p:nvPr/>
        </p:nvSpPr>
        <p:spPr>
          <a:xfrm>
            <a:off x="1794711" y="162880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>
                <a:solidFill>
                  <a:srgbClr val="C00000"/>
                </a:solidFill>
              </a:rPr>
              <a:t>KADA:</a:t>
            </a:r>
          </a:p>
        </p:txBody>
      </p:sp>
    </p:spTree>
    <p:extLst>
      <p:ext uri="{BB962C8B-B14F-4D97-AF65-F5344CB8AC3E}">
        <p14:creationId xmlns:p14="http://schemas.microsoft.com/office/powerpoint/2010/main" val="22279434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856</Words>
  <Application>Microsoft Office PowerPoint</Application>
  <PresentationFormat>Široki zaslon</PresentationFormat>
  <Paragraphs>165</Paragraphs>
  <Slides>20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Tema sustava Office</vt:lpstr>
      <vt:lpstr>DRŽAVNA MATURA 2022./2023.</vt:lpstr>
      <vt:lpstr>VAŽNI DATUMI</vt:lpstr>
      <vt:lpstr>PowerPoint prezentacija</vt:lpstr>
      <vt:lpstr>PowerPoint prezentacija</vt:lpstr>
      <vt:lpstr>PowerPoint prezentacija</vt:lpstr>
      <vt:lpstr>PODNOŠENJE PRIGOVORA</vt:lpstr>
      <vt:lpstr>PowerPoint prezentacija</vt:lpstr>
      <vt:lpstr>PRIGOVORI NA OCJENJIVANJE SE UVAŽAVAJU</vt:lpstr>
      <vt:lpstr>PRIGOVORI NEĆE BITI UVAŽENI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U P I S I 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Filipa</dc:creator>
  <cp:lastModifiedBy>Filipa</cp:lastModifiedBy>
  <cp:revision>40</cp:revision>
  <dcterms:created xsi:type="dcterms:W3CDTF">2021-05-15T22:48:06Z</dcterms:created>
  <dcterms:modified xsi:type="dcterms:W3CDTF">2023-05-29T13:39:03Z</dcterms:modified>
</cp:coreProperties>
</file>